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4"/>
  </p:sldMasterIdLst>
  <p:notesMasterIdLst>
    <p:notesMasterId r:id="rId69"/>
  </p:notesMasterIdLst>
  <p:sldIdLst>
    <p:sldId id="257" r:id="rId5"/>
    <p:sldId id="383" r:id="rId6"/>
    <p:sldId id="384" r:id="rId7"/>
    <p:sldId id="385" r:id="rId8"/>
    <p:sldId id="304" r:id="rId9"/>
    <p:sldId id="396" r:id="rId10"/>
    <p:sldId id="397" r:id="rId11"/>
    <p:sldId id="399" r:id="rId12"/>
    <p:sldId id="398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8" r:id="rId21"/>
    <p:sldId id="407" r:id="rId22"/>
    <p:sldId id="410" r:id="rId23"/>
    <p:sldId id="445" r:id="rId24"/>
    <p:sldId id="409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419" r:id="rId34"/>
    <p:sldId id="420" r:id="rId35"/>
    <p:sldId id="421" r:id="rId36"/>
    <p:sldId id="422" r:id="rId37"/>
    <p:sldId id="423" r:id="rId38"/>
    <p:sldId id="425" r:id="rId39"/>
    <p:sldId id="430" r:id="rId40"/>
    <p:sldId id="431" r:id="rId41"/>
    <p:sldId id="426" r:id="rId42"/>
    <p:sldId id="427" r:id="rId43"/>
    <p:sldId id="428" r:id="rId44"/>
    <p:sldId id="347" r:id="rId45"/>
    <p:sldId id="429" r:id="rId46"/>
    <p:sldId id="432" r:id="rId47"/>
    <p:sldId id="433" r:id="rId48"/>
    <p:sldId id="434" r:id="rId49"/>
    <p:sldId id="435" r:id="rId50"/>
    <p:sldId id="436" r:id="rId51"/>
    <p:sldId id="437" r:id="rId52"/>
    <p:sldId id="439" r:id="rId53"/>
    <p:sldId id="440" r:id="rId54"/>
    <p:sldId id="441" r:id="rId55"/>
    <p:sldId id="443" r:id="rId56"/>
    <p:sldId id="444" r:id="rId57"/>
    <p:sldId id="438" r:id="rId58"/>
    <p:sldId id="308" r:id="rId59"/>
    <p:sldId id="315" r:id="rId60"/>
    <p:sldId id="316" r:id="rId61"/>
    <p:sldId id="317" r:id="rId62"/>
    <p:sldId id="318" r:id="rId63"/>
    <p:sldId id="319" r:id="rId64"/>
    <p:sldId id="300" r:id="rId65"/>
    <p:sldId id="446" r:id="rId66"/>
    <p:sldId id="298" r:id="rId67"/>
    <p:sldId id="281" r:id="rId6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8A2ABC-13C2-4B39-8773-764AF1E85500}" v="2" dt="2020-01-07T14:32:01.056"/>
  </p1510:revLst>
</p1510:revInfo>
</file>

<file path=ppt/tableStyles.xml><?xml version="1.0" encoding="utf-8"?>
<a:tblStyleLst xmlns:a="http://schemas.openxmlformats.org/drawingml/2006/main" def="{FE1DE70E-37E2-4A9B-9635-FD4E31CA85B9}">
  <a:tblStyle styleId="{FE1DE70E-37E2-4A9B-9635-FD4E31CA85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609" autoAdjust="0"/>
  </p:normalViewPr>
  <p:slideViewPr>
    <p:cSldViewPr snapToGrid="0">
      <p:cViewPr varScale="1">
        <p:scale>
          <a:sx n="67" d="100"/>
          <a:sy n="67" d="100"/>
        </p:scale>
        <p:origin x="1422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ez Rivera, Jorge David" userId="0bc80310-6ebe-45ad-b3d6-eb555ebb8a5b" providerId="ADAL" clId="{AD8A2ABC-13C2-4B39-8773-764AF1E85500}"/>
    <pc:docChg chg="custSel delSld modSld">
      <pc:chgData name="Perez Rivera, Jorge David" userId="0bc80310-6ebe-45ad-b3d6-eb555ebb8a5b" providerId="ADAL" clId="{AD8A2ABC-13C2-4B39-8773-764AF1E85500}" dt="2020-01-07T14:32:27.637" v="24" actId="2696"/>
      <pc:docMkLst>
        <pc:docMk/>
      </pc:docMkLst>
      <pc:sldChg chg="addSp delSp modSp">
        <pc:chgData name="Perez Rivera, Jorge David" userId="0bc80310-6ebe-45ad-b3d6-eb555ebb8a5b" providerId="ADAL" clId="{AD8A2ABC-13C2-4B39-8773-764AF1E85500}" dt="2020-01-07T14:32:18.089" v="23" actId="20577"/>
        <pc:sldMkLst>
          <pc:docMk/>
          <pc:sldMk cId="3814720073" sldId="257"/>
        </pc:sldMkLst>
        <pc:spChg chg="mod">
          <ac:chgData name="Perez Rivera, Jorge David" userId="0bc80310-6ebe-45ad-b3d6-eb555ebb8a5b" providerId="ADAL" clId="{AD8A2ABC-13C2-4B39-8773-764AF1E85500}" dt="2020-01-07T14:32:18.089" v="23" actId="20577"/>
          <ac:spMkLst>
            <pc:docMk/>
            <pc:sldMk cId="3814720073" sldId="257"/>
            <ac:spMk id="5" creationId="{00000000-0000-0000-0000-000000000000}"/>
          </ac:spMkLst>
        </pc:spChg>
        <pc:picChg chg="del">
          <ac:chgData name="Perez Rivera, Jorge David" userId="0bc80310-6ebe-45ad-b3d6-eb555ebb8a5b" providerId="ADAL" clId="{AD8A2ABC-13C2-4B39-8773-764AF1E85500}" dt="2020-01-07T14:31:57.377" v="1" actId="478"/>
          <ac:picMkLst>
            <pc:docMk/>
            <pc:sldMk cId="3814720073" sldId="257"/>
            <ac:picMk id="2" creationId="{1723C20D-AAEF-4EE4-85B0-F25D3ED3FF94}"/>
          </ac:picMkLst>
        </pc:picChg>
        <pc:picChg chg="add mod">
          <ac:chgData name="Perez Rivera, Jorge David" userId="0bc80310-6ebe-45ad-b3d6-eb555ebb8a5b" providerId="ADAL" clId="{AD8A2ABC-13C2-4B39-8773-764AF1E85500}" dt="2020-01-07T14:32:01.056" v="2" actId="1076"/>
          <ac:picMkLst>
            <pc:docMk/>
            <pc:sldMk cId="3814720073" sldId="257"/>
            <ac:picMk id="1026" creationId="{A1B7B260-DADC-4FFE-8199-8BC1E419EECB}"/>
          </ac:picMkLst>
        </pc:picChg>
      </pc:sldChg>
      <pc:sldChg chg="del">
        <pc:chgData name="Perez Rivera, Jorge David" userId="0bc80310-6ebe-45ad-b3d6-eb555ebb8a5b" providerId="ADAL" clId="{AD8A2ABC-13C2-4B39-8773-764AF1E85500}" dt="2020-01-07T14:32:27.637" v="24" actId="2696"/>
        <pc:sldMkLst>
          <pc:docMk/>
          <pc:sldMk cId="829693069" sldId="395"/>
        </pc:sldMkLst>
      </pc:sldChg>
    </pc:docChg>
  </pc:docChgLst>
  <pc:docChgLst>
    <pc:chgData name="Perez Rivera, Jorge David c" userId="0bc80310-6ebe-45ad-b3d6-eb555ebb8a5b" providerId="ADAL" clId="{8F532AD8-AF26-467D-8CFD-796E61213389}"/>
    <pc:docChg chg="undo custSel addSld delSld modSld sldOrd">
      <pc:chgData name="Perez Rivera, Jorge David c" userId="0bc80310-6ebe-45ad-b3d6-eb555ebb8a5b" providerId="ADAL" clId="{8F532AD8-AF26-467D-8CFD-796E61213389}" dt="2019-10-17T19:10:06.905" v="1224" actId="1076"/>
      <pc:docMkLst>
        <pc:docMk/>
      </pc:docMkLst>
      <pc:sldChg chg="modSp">
        <pc:chgData name="Perez Rivera, Jorge David c" userId="0bc80310-6ebe-45ad-b3d6-eb555ebb8a5b" providerId="ADAL" clId="{8F532AD8-AF26-467D-8CFD-796E61213389}" dt="2019-10-17T13:35:57.556" v="3" actId="20577"/>
        <pc:sldMkLst>
          <pc:docMk/>
          <pc:sldMk cId="3814720073" sldId="257"/>
        </pc:sldMkLst>
        <pc:spChg chg="mod">
          <ac:chgData name="Perez Rivera, Jorge David c" userId="0bc80310-6ebe-45ad-b3d6-eb555ebb8a5b" providerId="ADAL" clId="{8F532AD8-AF26-467D-8CFD-796E61213389}" dt="2019-10-17T13:35:57.556" v="3" actId="20577"/>
          <ac:spMkLst>
            <pc:docMk/>
            <pc:sldMk cId="3814720073" sldId="257"/>
            <ac:spMk id="5" creationId="{00000000-0000-0000-0000-000000000000}"/>
          </ac:spMkLst>
        </pc:spChg>
      </pc:sldChg>
      <pc:sldChg chg="ord">
        <pc:chgData name="Perez Rivera, Jorge David c" userId="0bc80310-6ebe-45ad-b3d6-eb555ebb8a5b" providerId="ADAL" clId="{8F532AD8-AF26-467D-8CFD-796E61213389}" dt="2019-10-17T16:59:33.045" v="1030"/>
        <pc:sldMkLst>
          <pc:docMk/>
          <pc:sldMk cId="3161949693" sldId="298"/>
        </pc:sldMkLst>
      </pc:sldChg>
      <pc:sldChg chg="add">
        <pc:chgData name="Perez Rivera, Jorge David c" userId="0bc80310-6ebe-45ad-b3d6-eb555ebb8a5b" providerId="ADAL" clId="{8F532AD8-AF26-467D-8CFD-796E61213389}" dt="2019-10-17T16:58:52.388" v="1008"/>
        <pc:sldMkLst>
          <pc:docMk/>
          <pc:sldMk cId="2613620279" sldId="300"/>
        </pc:sldMkLst>
      </pc:sldChg>
      <pc:sldChg chg="modSp">
        <pc:chgData name="Perez Rivera, Jorge David c" userId="0bc80310-6ebe-45ad-b3d6-eb555ebb8a5b" providerId="ADAL" clId="{8F532AD8-AF26-467D-8CFD-796E61213389}" dt="2019-10-17T15:05:43.396" v="200" actId="20577"/>
        <pc:sldMkLst>
          <pc:docMk/>
          <pc:sldMk cId="2692099277" sldId="304"/>
        </pc:sldMkLst>
        <pc:spChg chg="mod">
          <ac:chgData name="Perez Rivera, Jorge David c" userId="0bc80310-6ebe-45ad-b3d6-eb555ebb8a5b" providerId="ADAL" clId="{8F532AD8-AF26-467D-8CFD-796E61213389}" dt="2019-10-17T15:05:43.396" v="200" actId="20577"/>
          <ac:spMkLst>
            <pc:docMk/>
            <pc:sldMk cId="2692099277" sldId="304"/>
            <ac:spMk id="9" creationId="{111BFDBC-49C9-447D-B8AF-F1C12BC1E9D0}"/>
          </ac:spMkLst>
        </pc:spChg>
      </pc:sldChg>
      <pc:sldChg chg="add">
        <pc:chgData name="Perez Rivera, Jorge David c" userId="0bc80310-6ebe-45ad-b3d6-eb555ebb8a5b" providerId="ADAL" clId="{8F532AD8-AF26-467D-8CFD-796E61213389}" dt="2019-10-17T16:58:18.253" v="1001"/>
        <pc:sldMkLst>
          <pc:docMk/>
          <pc:sldMk cId="1518181110" sldId="308"/>
        </pc:sldMkLst>
      </pc:sldChg>
      <pc:sldChg chg="add">
        <pc:chgData name="Perez Rivera, Jorge David c" userId="0bc80310-6ebe-45ad-b3d6-eb555ebb8a5b" providerId="ADAL" clId="{8F532AD8-AF26-467D-8CFD-796E61213389}" dt="2019-10-17T16:58:52.388" v="1008"/>
        <pc:sldMkLst>
          <pc:docMk/>
          <pc:sldMk cId="1851457936" sldId="315"/>
        </pc:sldMkLst>
      </pc:sldChg>
      <pc:sldChg chg="add">
        <pc:chgData name="Perez Rivera, Jorge David c" userId="0bc80310-6ebe-45ad-b3d6-eb555ebb8a5b" providerId="ADAL" clId="{8F532AD8-AF26-467D-8CFD-796E61213389}" dt="2019-10-17T16:58:52.388" v="1008"/>
        <pc:sldMkLst>
          <pc:docMk/>
          <pc:sldMk cId="189172038" sldId="316"/>
        </pc:sldMkLst>
      </pc:sldChg>
      <pc:sldChg chg="add">
        <pc:chgData name="Perez Rivera, Jorge David c" userId="0bc80310-6ebe-45ad-b3d6-eb555ebb8a5b" providerId="ADAL" clId="{8F532AD8-AF26-467D-8CFD-796E61213389}" dt="2019-10-17T16:58:52.388" v="1008"/>
        <pc:sldMkLst>
          <pc:docMk/>
          <pc:sldMk cId="775642387" sldId="317"/>
        </pc:sldMkLst>
      </pc:sldChg>
      <pc:sldChg chg="add">
        <pc:chgData name="Perez Rivera, Jorge David c" userId="0bc80310-6ebe-45ad-b3d6-eb555ebb8a5b" providerId="ADAL" clId="{8F532AD8-AF26-467D-8CFD-796E61213389}" dt="2019-10-17T16:58:52.388" v="1008"/>
        <pc:sldMkLst>
          <pc:docMk/>
          <pc:sldMk cId="1987839575" sldId="318"/>
        </pc:sldMkLst>
      </pc:sldChg>
      <pc:sldChg chg="add">
        <pc:chgData name="Perez Rivera, Jorge David c" userId="0bc80310-6ebe-45ad-b3d6-eb555ebb8a5b" providerId="ADAL" clId="{8F532AD8-AF26-467D-8CFD-796E61213389}" dt="2019-10-17T16:58:52.388" v="1008"/>
        <pc:sldMkLst>
          <pc:docMk/>
          <pc:sldMk cId="794079307" sldId="319"/>
        </pc:sldMkLst>
      </pc:sldChg>
      <pc:sldChg chg="add">
        <pc:chgData name="Perez Rivera, Jorge David c" userId="0bc80310-6ebe-45ad-b3d6-eb555ebb8a5b" providerId="ADAL" clId="{8F532AD8-AF26-467D-8CFD-796E61213389}" dt="2019-10-17T16:39:22.392" v="924"/>
        <pc:sldMkLst>
          <pc:docMk/>
          <pc:sldMk cId="2415038132" sldId="347"/>
        </pc:sldMkLst>
      </pc:sldChg>
      <pc:sldChg chg="addSp delSp modSp add">
        <pc:chgData name="Perez Rivera, Jorge David c" userId="0bc80310-6ebe-45ad-b3d6-eb555ebb8a5b" providerId="ADAL" clId="{8F532AD8-AF26-467D-8CFD-796E61213389}" dt="2019-10-17T13:41:23.319" v="161" actId="1076"/>
        <pc:sldMkLst>
          <pc:docMk/>
          <pc:sldMk cId="829693069" sldId="395"/>
        </pc:sldMkLst>
        <pc:spChg chg="mod">
          <ac:chgData name="Perez Rivera, Jorge David c" userId="0bc80310-6ebe-45ad-b3d6-eb555ebb8a5b" providerId="ADAL" clId="{8F532AD8-AF26-467D-8CFD-796E61213389}" dt="2019-10-17T13:39:08.735" v="13" actId="20577"/>
          <ac:spMkLst>
            <pc:docMk/>
            <pc:sldMk cId="829693069" sldId="395"/>
            <ac:spMk id="4" creationId="{00CE8A97-843E-4A3B-A338-5215D48265CC}"/>
          </ac:spMkLst>
        </pc:spChg>
        <pc:spChg chg="add mod">
          <ac:chgData name="Perez Rivera, Jorge David c" userId="0bc80310-6ebe-45ad-b3d6-eb555ebb8a5b" providerId="ADAL" clId="{8F532AD8-AF26-467D-8CFD-796E61213389}" dt="2019-10-17T13:40:55.806" v="158" actId="2710"/>
          <ac:spMkLst>
            <pc:docMk/>
            <pc:sldMk cId="829693069" sldId="395"/>
            <ac:spMk id="5" creationId="{D4CF533D-7EB6-4AAA-BBC7-B847EB03FCCE}"/>
          </ac:spMkLst>
        </pc:spChg>
        <pc:spChg chg="del">
          <ac:chgData name="Perez Rivera, Jorge David c" userId="0bc80310-6ebe-45ad-b3d6-eb555ebb8a5b" providerId="ADAL" clId="{8F532AD8-AF26-467D-8CFD-796E61213389}" dt="2019-10-17T13:39:12.725" v="14" actId="478"/>
          <ac:spMkLst>
            <pc:docMk/>
            <pc:sldMk cId="829693069" sldId="395"/>
            <ac:spMk id="11" creationId="{E42ECD8A-32B0-4474-9BBC-9CF44099DCBF}"/>
          </ac:spMkLst>
        </pc:spChg>
        <pc:spChg chg="del">
          <ac:chgData name="Perez Rivera, Jorge David c" userId="0bc80310-6ebe-45ad-b3d6-eb555ebb8a5b" providerId="ADAL" clId="{8F532AD8-AF26-467D-8CFD-796E61213389}" dt="2019-10-17T13:39:12.725" v="14" actId="478"/>
          <ac:spMkLst>
            <pc:docMk/>
            <pc:sldMk cId="829693069" sldId="395"/>
            <ac:spMk id="12" creationId="{8B096B77-C813-4AB5-A307-28FCC3245522}"/>
          </ac:spMkLst>
        </pc:spChg>
        <pc:spChg chg="del">
          <ac:chgData name="Perez Rivera, Jorge David c" userId="0bc80310-6ebe-45ad-b3d6-eb555ebb8a5b" providerId="ADAL" clId="{8F532AD8-AF26-467D-8CFD-796E61213389}" dt="2019-10-17T13:39:12.725" v="14" actId="478"/>
          <ac:spMkLst>
            <pc:docMk/>
            <pc:sldMk cId="829693069" sldId="395"/>
            <ac:spMk id="20" creationId="{8EDD2FA4-6E09-4BE5-96B2-8CACDB4B0845}"/>
          </ac:spMkLst>
        </pc:spChg>
        <pc:picChg chg="del">
          <ac:chgData name="Perez Rivera, Jorge David c" userId="0bc80310-6ebe-45ad-b3d6-eb555ebb8a5b" providerId="ADAL" clId="{8F532AD8-AF26-467D-8CFD-796E61213389}" dt="2019-10-17T13:39:12.725" v="14" actId="478"/>
          <ac:picMkLst>
            <pc:docMk/>
            <pc:sldMk cId="829693069" sldId="395"/>
            <ac:picMk id="9" creationId="{FADA5B84-C359-4439-A042-CD07194BE601}"/>
          </ac:picMkLst>
        </pc:picChg>
        <pc:picChg chg="del">
          <ac:chgData name="Perez Rivera, Jorge David c" userId="0bc80310-6ebe-45ad-b3d6-eb555ebb8a5b" providerId="ADAL" clId="{8F532AD8-AF26-467D-8CFD-796E61213389}" dt="2019-10-17T13:39:12.725" v="14" actId="478"/>
          <ac:picMkLst>
            <pc:docMk/>
            <pc:sldMk cId="829693069" sldId="395"/>
            <ac:picMk id="10" creationId="{D36858D9-9078-41B9-AE7D-715C50DDF2F2}"/>
          </ac:picMkLst>
        </pc:picChg>
        <pc:picChg chg="del">
          <ac:chgData name="Perez Rivera, Jorge David c" userId="0bc80310-6ebe-45ad-b3d6-eb555ebb8a5b" providerId="ADAL" clId="{8F532AD8-AF26-467D-8CFD-796E61213389}" dt="2019-10-17T13:39:12.725" v="14" actId="478"/>
          <ac:picMkLst>
            <pc:docMk/>
            <pc:sldMk cId="829693069" sldId="395"/>
            <ac:picMk id="14" creationId="{E783A020-FDD5-4596-922B-EF7FD538FBBF}"/>
          </ac:picMkLst>
        </pc:picChg>
        <pc:picChg chg="del">
          <ac:chgData name="Perez Rivera, Jorge David c" userId="0bc80310-6ebe-45ad-b3d6-eb555ebb8a5b" providerId="ADAL" clId="{8F532AD8-AF26-467D-8CFD-796E61213389}" dt="2019-10-17T13:39:12.725" v="14" actId="478"/>
          <ac:picMkLst>
            <pc:docMk/>
            <pc:sldMk cId="829693069" sldId="395"/>
            <ac:picMk id="16" creationId="{94756F0A-BA56-46CC-A65B-8A76BA4B720B}"/>
          </ac:picMkLst>
        </pc:picChg>
        <pc:picChg chg="del">
          <ac:chgData name="Perez Rivera, Jorge David c" userId="0bc80310-6ebe-45ad-b3d6-eb555ebb8a5b" providerId="ADAL" clId="{8F532AD8-AF26-467D-8CFD-796E61213389}" dt="2019-10-17T13:39:12.725" v="14" actId="478"/>
          <ac:picMkLst>
            <pc:docMk/>
            <pc:sldMk cId="829693069" sldId="395"/>
            <ac:picMk id="17" creationId="{0426DF8E-20A9-4C22-9272-D8C3A8151D1B}"/>
          </ac:picMkLst>
        </pc:picChg>
        <pc:picChg chg="add mod">
          <ac:chgData name="Perez Rivera, Jorge David c" userId="0bc80310-6ebe-45ad-b3d6-eb555ebb8a5b" providerId="ADAL" clId="{8F532AD8-AF26-467D-8CFD-796E61213389}" dt="2019-10-17T13:41:23.319" v="161" actId="1076"/>
          <ac:picMkLst>
            <pc:docMk/>
            <pc:sldMk cId="829693069" sldId="395"/>
            <ac:picMk id="18" creationId="{40A12E6E-31AE-410D-BF0C-0A388BAC29DD}"/>
          </ac:picMkLst>
        </pc:picChg>
        <pc:picChg chg="del">
          <ac:chgData name="Perez Rivera, Jorge David c" userId="0bc80310-6ebe-45ad-b3d6-eb555ebb8a5b" providerId="ADAL" clId="{8F532AD8-AF26-467D-8CFD-796E61213389}" dt="2019-10-17T13:39:12.725" v="14" actId="478"/>
          <ac:picMkLst>
            <pc:docMk/>
            <pc:sldMk cId="829693069" sldId="395"/>
            <ac:picMk id="4106" creationId="{04FDB334-E9B6-419D-982E-64B44437320D}"/>
          </ac:picMkLst>
        </pc:picChg>
        <pc:cxnChg chg="del">
          <ac:chgData name="Perez Rivera, Jorge David c" userId="0bc80310-6ebe-45ad-b3d6-eb555ebb8a5b" providerId="ADAL" clId="{8F532AD8-AF26-467D-8CFD-796E61213389}" dt="2019-10-17T13:39:12.725" v="14" actId="478"/>
          <ac:cxnSpMkLst>
            <pc:docMk/>
            <pc:sldMk cId="829693069" sldId="395"/>
            <ac:cxnSpMk id="6" creationId="{A4D470F4-6956-4C0A-80A6-85EDD6AB2E19}"/>
          </ac:cxnSpMkLst>
        </pc:cxnChg>
        <pc:cxnChg chg="del">
          <ac:chgData name="Perez Rivera, Jorge David c" userId="0bc80310-6ebe-45ad-b3d6-eb555ebb8a5b" providerId="ADAL" clId="{8F532AD8-AF26-467D-8CFD-796E61213389}" dt="2019-10-17T13:39:12.725" v="14" actId="478"/>
          <ac:cxnSpMkLst>
            <pc:docMk/>
            <pc:sldMk cId="829693069" sldId="395"/>
            <ac:cxnSpMk id="19" creationId="{CB6CE8DA-9B86-4660-8F0A-2D5CE52899F9}"/>
          </ac:cxnSpMkLst>
        </pc:cxnChg>
      </pc:sldChg>
      <pc:sldChg chg="modSp add ord">
        <pc:chgData name="Perez Rivera, Jorge David c" userId="0bc80310-6ebe-45ad-b3d6-eb555ebb8a5b" providerId="ADAL" clId="{8F532AD8-AF26-467D-8CFD-796E61213389}" dt="2019-10-17T18:26:52.673" v="1039" actId="6549"/>
        <pc:sldMkLst>
          <pc:docMk/>
          <pc:sldMk cId="3284522578" sldId="396"/>
        </pc:sldMkLst>
        <pc:spChg chg="mod">
          <ac:chgData name="Perez Rivera, Jorge David c" userId="0bc80310-6ebe-45ad-b3d6-eb555ebb8a5b" providerId="ADAL" clId="{8F532AD8-AF26-467D-8CFD-796E61213389}" dt="2019-10-17T15:09:11.686" v="238" actId="20577"/>
          <ac:spMkLst>
            <pc:docMk/>
            <pc:sldMk cId="3284522578" sldId="396"/>
            <ac:spMk id="2" creationId="{FFDA3A3A-07AC-4A2E-A541-3B19DBEFB76D}"/>
          </ac:spMkLst>
        </pc:spChg>
        <pc:spChg chg="mod">
          <ac:chgData name="Perez Rivera, Jorge David c" userId="0bc80310-6ebe-45ad-b3d6-eb555ebb8a5b" providerId="ADAL" clId="{8F532AD8-AF26-467D-8CFD-796E61213389}" dt="2019-10-17T18:26:52.673" v="1039" actId="6549"/>
          <ac:spMkLst>
            <pc:docMk/>
            <pc:sldMk cId="3284522578" sldId="396"/>
            <ac:spMk id="3" creationId="{E0528FF6-030C-4BD3-9324-09B88A910D5A}"/>
          </ac:spMkLst>
        </pc:spChg>
      </pc:sldChg>
      <pc:sldChg chg="addSp delSp add">
        <pc:chgData name="Perez Rivera, Jorge David c" userId="0bc80310-6ebe-45ad-b3d6-eb555ebb8a5b" providerId="ADAL" clId="{8F532AD8-AF26-467D-8CFD-796E61213389}" dt="2019-10-17T15:14:48.657" v="413"/>
        <pc:sldMkLst>
          <pc:docMk/>
          <pc:sldMk cId="352991060" sldId="397"/>
        </pc:sldMkLst>
        <pc:picChg chg="add">
          <ac:chgData name="Perez Rivera, Jorge David c" userId="0bc80310-6ebe-45ad-b3d6-eb555ebb8a5b" providerId="ADAL" clId="{8F532AD8-AF26-467D-8CFD-796E61213389}" dt="2019-10-17T15:12:04.299" v="409"/>
          <ac:picMkLst>
            <pc:docMk/>
            <pc:sldMk cId="352991060" sldId="397"/>
            <ac:picMk id="4" creationId="{47E50926-7777-4E53-A902-7A10C1430170}"/>
          </ac:picMkLst>
        </pc:picChg>
        <pc:picChg chg="add del">
          <ac:chgData name="Perez Rivera, Jorge David c" userId="0bc80310-6ebe-45ad-b3d6-eb555ebb8a5b" providerId="ADAL" clId="{8F532AD8-AF26-467D-8CFD-796E61213389}" dt="2019-10-17T15:14:48.657" v="413"/>
          <ac:picMkLst>
            <pc:docMk/>
            <pc:sldMk cId="352991060" sldId="397"/>
            <ac:picMk id="5" creationId="{BF66E84F-CCC2-40B3-AD60-DFCC017A94B3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8:38:27.070" v="1047" actId="1076"/>
        <pc:sldMkLst>
          <pc:docMk/>
          <pc:sldMk cId="3996802180" sldId="398"/>
        </pc:sldMkLst>
        <pc:picChg chg="add">
          <ac:chgData name="Perez Rivera, Jorge David c" userId="0bc80310-6ebe-45ad-b3d6-eb555ebb8a5b" providerId="ADAL" clId="{8F532AD8-AF26-467D-8CFD-796E61213389}" dt="2019-10-17T15:14:39.153" v="411"/>
          <ac:picMkLst>
            <pc:docMk/>
            <pc:sldMk cId="3996802180" sldId="398"/>
            <ac:picMk id="4" creationId="{02547F42-75AB-47D3-ADA3-197DABC983E6}"/>
          </ac:picMkLst>
        </pc:picChg>
        <pc:picChg chg="add mod">
          <ac:chgData name="Perez Rivera, Jorge David c" userId="0bc80310-6ebe-45ad-b3d6-eb555ebb8a5b" providerId="ADAL" clId="{8F532AD8-AF26-467D-8CFD-796E61213389}" dt="2019-10-17T18:38:27.070" v="1047" actId="1076"/>
          <ac:picMkLst>
            <pc:docMk/>
            <pc:sldMk cId="3996802180" sldId="398"/>
            <ac:picMk id="7170" creationId="{881EBFCD-4C78-4B12-9BC5-2DC7F83935A8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5:14:59.666" v="417" actId="1036"/>
        <pc:sldMkLst>
          <pc:docMk/>
          <pc:sldMk cId="684775127" sldId="399"/>
        </pc:sldMkLst>
        <pc:picChg chg="add mod">
          <ac:chgData name="Perez Rivera, Jorge David c" userId="0bc80310-6ebe-45ad-b3d6-eb555ebb8a5b" providerId="ADAL" clId="{8F532AD8-AF26-467D-8CFD-796E61213389}" dt="2019-10-17T15:14:59.666" v="417" actId="1036"/>
          <ac:picMkLst>
            <pc:docMk/>
            <pc:sldMk cId="684775127" sldId="399"/>
            <ac:picMk id="4" creationId="{352795F4-582D-49C0-BF75-7D738B66D567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8:43:13.364" v="1065" actId="1076"/>
        <pc:sldMkLst>
          <pc:docMk/>
          <pc:sldMk cId="776187701" sldId="400"/>
        </pc:sldMkLst>
        <pc:spChg chg="add mod">
          <ac:chgData name="Perez Rivera, Jorge David c" userId="0bc80310-6ebe-45ad-b3d6-eb555ebb8a5b" providerId="ADAL" clId="{8F532AD8-AF26-467D-8CFD-796E61213389}" dt="2019-10-17T15:22:07.421" v="508" actId="20577"/>
          <ac:spMkLst>
            <pc:docMk/>
            <pc:sldMk cId="776187701" sldId="400"/>
            <ac:spMk id="5" creationId="{60975986-E8D9-4963-9181-979D24751E2E}"/>
          </ac:spMkLst>
        </pc:spChg>
        <pc:picChg chg="add">
          <ac:chgData name="Perez Rivera, Jorge David c" userId="0bc80310-6ebe-45ad-b3d6-eb555ebb8a5b" providerId="ADAL" clId="{8F532AD8-AF26-467D-8CFD-796E61213389}" dt="2019-10-17T15:15:21.134" v="419"/>
          <ac:picMkLst>
            <pc:docMk/>
            <pc:sldMk cId="776187701" sldId="400"/>
            <ac:picMk id="4" creationId="{0C6D7635-D243-4A58-ADEA-5EC7F7A76C2B}"/>
          </ac:picMkLst>
        </pc:picChg>
        <pc:picChg chg="add mod">
          <ac:chgData name="Perez Rivera, Jorge David c" userId="0bc80310-6ebe-45ad-b3d6-eb555ebb8a5b" providerId="ADAL" clId="{8F532AD8-AF26-467D-8CFD-796E61213389}" dt="2019-10-17T18:41:10.524" v="1054" actId="1076"/>
          <ac:picMkLst>
            <pc:docMk/>
            <pc:sldMk cId="776187701" sldId="400"/>
            <ac:picMk id="7" creationId="{F64A8518-0215-4D58-8460-B9972A12E916}"/>
          </ac:picMkLst>
        </pc:picChg>
        <pc:picChg chg="add mod">
          <ac:chgData name="Perez Rivera, Jorge David c" userId="0bc80310-6ebe-45ad-b3d6-eb555ebb8a5b" providerId="ADAL" clId="{8F532AD8-AF26-467D-8CFD-796E61213389}" dt="2019-10-17T18:43:13.364" v="1065" actId="1076"/>
          <ac:picMkLst>
            <pc:docMk/>
            <pc:sldMk cId="776187701" sldId="400"/>
            <ac:picMk id="8" creationId="{25A438A4-9531-4CB1-8749-0968372240FA}"/>
          </ac:picMkLst>
        </pc:picChg>
        <pc:picChg chg="add mod">
          <ac:chgData name="Perez Rivera, Jorge David c" userId="0bc80310-6ebe-45ad-b3d6-eb555ebb8a5b" providerId="ADAL" clId="{8F532AD8-AF26-467D-8CFD-796E61213389}" dt="2019-10-17T18:33:17.920" v="1044" actId="1076"/>
          <ac:picMkLst>
            <pc:docMk/>
            <pc:sldMk cId="776187701" sldId="400"/>
            <ac:picMk id="5122" creationId="{600E3C58-CE3A-4B82-B985-41DAC407B062}"/>
          </ac:picMkLst>
        </pc:picChg>
      </pc:sldChg>
      <pc:sldChg chg="addSp delSp modSp add">
        <pc:chgData name="Perez Rivera, Jorge David c" userId="0bc80310-6ebe-45ad-b3d6-eb555ebb8a5b" providerId="ADAL" clId="{8F532AD8-AF26-467D-8CFD-796E61213389}" dt="2019-10-17T18:39:42.696" v="1051" actId="1076"/>
        <pc:sldMkLst>
          <pc:docMk/>
          <pc:sldMk cId="2436104359" sldId="401"/>
        </pc:sldMkLst>
        <pc:picChg chg="add">
          <ac:chgData name="Perez Rivera, Jorge David c" userId="0bc80310-6ebe-45ad-b3d6-eb555ebb8a5b" providerId="ADAL" clId="{8F532AD8-AF26-467D-8CFD-796E61213389}" dt="2019-10-17T15:26:30.106" v="510"/>
          <ac:picMkLst>
            <pc:docMk/>
            <pc:sldMk cId="2436104359" sldId="401"/>
            <ac:picMk id="4" creationId="{CAB07B4F-3F6D-4F29-8044-A889AAC9E09D}"/>
          </ac:picMkLst>
        </pc:picChg>
        <pc:picChg chg="mod">
          <ac:chgData name="Perez Rivera, Jorge David c" userId="0bc80310-6ebe-45ad-b3d6-eb555ebb8a5b" providerId="ADAL" clId="{8F532AD8-AF26-467D-8CFD-796E61213389}" dt="2019-10-17T18:39:42.696" v="1051" actId="1076"/>
          <ac:picMkLst>
            <pc:docMk/>
            <pc:sldMk cId="2436104359" sldId="401"/>
            <ac:picMk id="5" creationId="{0054EF38-941E-433E-B2F5-824189C13FC4}"/>
          </ac:picMkLst>
        </pc:picChg>
        <pc:picChg chg="add del">
          <ac:chgData name="Perez Rivera, Jorge David c" userId="0bc80310-6ebe-45ad-b3d6-eb555ebb8a5b" providerId="ADAL" clId="{8F532AD8-AF26-467D-8CFD-796E61213389}" dt="2019-10-17T18:39:30.065" v="1049" actId="478"/>
          <ac:picMkLst>
            <pc:docMk/>
            <pc:sldMk cId="2436104359" sldId="401"/>
            <ac:picMk id="8194" creationId="{10FF6507-DC6B-4AE0-BC8F-48A80B4D9099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8:41:27.662" v="1056" actId="1076"/>
        <pc:sldMkLst>
          <pc:docMk/>
          <pc:sldMk cId="1860366610" sldId="402"/>
        </pc:sldMkLst>
        <pc:picChg chg="add">
          <ac:chgData name="Perez Rivera, Jorge David c" userId="0bc80310-6ebe-45ad-b3d6-eb555ebb8a5b" providerId="ADAL" clId="{8F532AD8-AF26-467D-8CFD-796E61213389}" dt="2019-10-17T15:32:56.451" v="512"/>
          <ac:picMkLst>
            <pc:docMk/>
            <pc:sldMk cId="1860366610" sldId="402"/>
            <ac:picMk id="4" creationId="{2EAA057A-930D-4754-9D85-E04576911CE1}"/>
          </ac:picMkLst>
        </pc:picChg>
        <pc:picChg chg="add mod">
          <ac:chgData name="Perez Rivera, Jorge David c" userId="0bc80310-6ebe-45ad-b3d6-eb555ebb8a5b" providerId="ADAL" clId="{8F532AD8-AF26-467D-8CFD-796E61213389}" dt="2019-10-17T18:41:27.662" v="1056" actId="1076"/>
          <ac:picMkLst>
            <pc:docMk/>
            <pc:sldMk cId="1860366610" sldId="402"/>
            <ac:picMk id="5" creationId="{00393AE1-DA06-4533-BC84-487E72C9E7F3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8:41:49.613" v="1060" actId="1076"/>
        <pc:sldMkLst>
          <pc:docMk/>
          <pc:sldMk cId="1121279261" sldId="403"/>
        </pc:sldMkLst>
        <pc:picChg chg="add">
          <ac:chgData name="Perez Rivera, Jorge David c" userId="0bc80310-6ebe-45ad-b3d6-eb555ebb8a5b" providerId="ADAL" clId="{8F532AD8-AF26-467D-8CFD-796E61213389}" dt="2019-10-17T15:33:23.457" v="514"/>
          <ac:picMkLst>
            <pc:docMk/>
            <pc:sldMk cId="1121279261" sldId="403"/>
            <ac:picMk id="4" creationId="{BF1DC66E-5961-49FC-B91E-98B8FD8E6428}"/>
          </ac:picMkLst>
        </pc:picChg>
        <pc:picChg chg="add mod">
          <ac:chgData name="Perez Rivera, Jorge David c" userId="0bc80310-6ebe-45ad-b3d6-eb555ebb8a5b" providerId="ADAL" clId="{8F532AD8-AF26-467D-8CFD-796E61213389}" dt="2019-10-17T18:41:36.162" v="1058" actId="1076"/>
          <ac:picMkLst>
            <pc:docMk/>
            <pc:sldMk cId="1121279261" sldId="403"/>
            <ac:picMk id="5" creationId="{D6F3BCB5-A258-4EA5-A4AD-6AFC43401395}"/>
          </ac:picMkLst>
        </pc:picChg>
        <pc:picChg chg="add mod">
          <ac:chgData name="Perez Rivera, Jorge David c" userId="0bc80310-6ebe-45ad-b3d6-eb555ebb8a5b" providerId="ADAL" clId="{8F532AD8-AF26-467D-8CFD-796E61213389}" dt="2019-10-17T18:41:49.613" v="1060" actId="1076"/>
          <ac:picMkLst>
            <pc:docMk/>
            <pc:sldMk cId="1121279261" sldId="403"/>
            <ac:picMk id="6" creationId="{58063BD7-E503-4343-B691-2B6DFE761E69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8:42:21.487" v="1062" actId="1076"/>
        <pc:sldMkLst>
          <pc:docMk/>
          <pc:sldMk cId="3555506570" sldId="404"/>
        </pc:sldMkLst>
        <pc:picChg chg="add">
          <ac:chgData name="Perez Rivera, Jorge David c" userId="0bc80310-6ebe-45ad-b3d6-eb555ebb8a5b" providerId="ADAL" clId="{8F532AD8-AF26-467D-8CFD-796E61213389}" dt="2019-10-17T15:33:43.404" v="516"/>
          <ac:picMkLst>
            <pc:docMk/>
            <pc:sldMk cId="3555506570" sldId="404"/>
            <ac:picMk id="4" creationId="{1A874B87-6CCF-4107-9236-E0F738791673}"/>
          </ac:picMkLst>
        </pc:picChg>
        <pc:picChg chg="add mod">
          <ac:chgData name="Perez Rivera, Jorge David c" userId="0bc80310-6ebe-45ad-b3d6-eb555ebb8a5b" providerId="ADAL" clId="{8F532AD8-AF26-467D-8CFD-796E61213389}" dt="2019-10-17T18:42:21.487" v="1062" actId="1076"/>
          <ac:picMkLst>
            <pc:docMk/>
            <pc:sldMk cId="3555506570" sldId="404"/>
            <ac:picMk id="5" creationId="{E3AD8EDA-DC82-48EC-BE27-56142018E266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5:37:55.503" v="518"/>
        <pc:sldMkLst>
          <pc:docMk/>
          <pc:sldMk cId="76392316" sldId="405"/>
        </pc:sldMkLst>
        <pc:picChg chg="add">
          <ac:chgData name="Perez Rivera, Jorge David c" userId="0bc80310-6ebe-45ad-b3d6-eb555ebb8a5b" providerId="ADAL" clId="{8F532AD8-AF26-467D-8CFD-796E61213389}" dt="2019-10-17T15:37:55.503" v="518"/>
          <ac:picMkLst>
            <pc:docMk/>
            <pc:sldMk cId="76392316" sldId="405"/>
            <ac:picMk id="4" creationId="{FF327BF8-F0F4-4C70-84F6-D435ED17B054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5:38:13.061" v="520"/>
        <pc:sldMkLst>
          <pc:docMk/>
          <pc:sldMk cId="652748785" sldId="406"/>
        </pc:sldMkLst>
        <pc:picChg chg="add">
          <ac:chgData name="Perez Rivera, Jorge David c" userId="0bc80310-6ebe-45ad-b3d6-eb555ebb8a5b" providerId="ADAL" clId="{8F532AD8-AF26-467D-8CFD-796E61213389}" dt="2019-10-17T15:38:13.061" v="520"/>
          <ac:picMkLst>
            <pc:docMk/>
            <pc:sldMk cId="652748785" sldId="406"/>
            <ac:picMk id="4" creationId="{DFE69783-04C6-4916-B7FB-F2D3A8DA0CB8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5:57:31.646" v="522"/>
        <pc:sldMkLst>
          <pc:docMk/>
          <pc:sldMk cId="3186657379" sldId="407"/>
        </pc:sldMkLst>
        <pc:picChg chg="add">
          <ac:chgData name="Perez Rivera, Jorge David c" userId="0bc80310-6ebe-45ad-b3d6-eb555ebb8a5b" providerId="ADAL" clId="{8F532AD8-AF26-467D-8CFD-796E61213389}" dt="2019-10-17T15:57:31.646" v="522"/>
          <ac:picMkLst>
            <pc:docMk/>
            <pc:sldMk cId="3186657379" sldId="407"/>
            <ac:picMk id="4" creationId="{657872F1-6E1B-4B7B-B80A-7228DE9280A4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5:58:00.922" v="525" actId="1036"/>
        <pc:sldMkLst>
          <pc:docMk/>
          <pc:sldMk cId="3724652573" sldId="408"/>
        </pc:sldMkLst>
        <pc:picChg chg="add mod">
          <ac:chgData name="Perez Rivera, Jorge David c" userId="0bc80310-6ebe-45ad-b3d6-eb555ebb8a5b" providerId="ADAL" clId="{8F532AD8-AF26-467D-8CFD-796E61213389}" dt="2019-10-17T15:58:00.922" v="525" actId="1036"/>
          <ac:picMkLst>
            <pc:docMk/>
            <pc:sldMk cId="3724652573" sldId="408"/>
            <ac:picMk id="4" creationId="{5494EC7B-ACCE-4649-8412-62FD25ED445B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0:09" v="530"/>
        <pc:sldMkLst>
          <pc:docMk/>
          <pc:sldMk cId="4049934054" sldId="409"/>
        </pc:sldMkLst>
        <pc:picChg chg="add">
          <ac:chgData name="Perez Rivera, Jorge David c" userId="0bc80310-6ebe-45ad-b3d6-eb555ebb8a5b" providerId="ADAL" clId="{8F532AD8-AF26-467D-8CFD-796E61213389}" dt="2019-10-17T16:00:09" v="530"/>
          <ac:picMkLst>
            <pc:docMk/>
            <pc:sldMk cId="4049934054" sldId="409"/>
            <ac:picMk id="4" creationId="{270F2C00-C7F5-4C13-8A1B-CFD970D9B461}"/>
          </ac:picMkLst>
        </pc:picChg>
      </pc:sldChg>
      <pc:sldChg chg="addSp add ord">
        <pc:chgData name="Perez Rivera, Jorge David c" userId="0bc80310-6ebe-45ad-b3d6-eb555ebb8a5b" providerId="ADAL" clId="{8F532AD8-AF26-467D-8CFD-796E61213389}" dt="2019-10-17T15:59:13.173" v="529"/>
        <pc:sldMkLst>
          <pc:docMk/>
          <pc:sldMk cId="755218280" sldId="410"/>
        </pc:sldMkLst>
        <pc:picChg chg="add">
          <ac:chgData name="Perez Rivera, Jorge David c" userId="0bc80310-6ebe-45ad-b3d6-eb555ebb8a5b" providerId="ADAL" clId="{8F532AD8-AF26-467D-8CFD-796E61213389}" dt="2019-10-17T15:59:10.798" v="528"/>
          <ac:picMkLst>
            <pc:docMk/>
            <pc:sldMk cId="755218280" sldId="410"/>
            <ac:picMk id="4" creationId="{3CE672A7-7C77-496C-883A-3CF961E88131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0:41.069" v="532"/>
        <pc:sldMkLst>
          <pc:docMk/>
          <pc:sldMk cId="1555532524" sldId="411"/>
        </pc:sldMkLst>
        <pc:picChg chg="add">
          <ac:chgData name="Perez Rivera, Jorge David c" userId="0bc80310-6ebe-45ad-b3d6-eb555ebb8a5b" providerId="ADAL" clId="{8F532AD8-AF26-467D-8CFD-796E61213389}" dt="2019-10-17T16:00:41.069" v="532"/>
          <ac:picMkLst>
            <pc:docMk/>
            <pc:sldMk cId="1555532524" sldId="411"/>
            <ac:picMk id="4" creationId="{6EE183B4-E622-4013-8FCD-DB9389B427C0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3:33.796" v="534"/>
        <pc:sldMkLst>
          <pc:docMk/>
          <pc:sldMk cId="1103101744" sldId="412"/>
        </pc:sldMkLst>
        <pc:picChg chg="add">
          <ac:chgData name="Perez Rivera, Jorge David c" userId="0bc80310-6ebe-45ad-b3d6-eb555ebb8a5b" providerId="ADAL" clId="{8F532AD8-AF26-467D-8CFD-796E61213389}" dt="2019-10-17T16:03:33.796" v="534"/>
          <ac:picMkLst>
            <pc:docMk/>
            <pc:sldMk cId="1103101744" sldId="412"/>
            <ac:picMk id="4" creationId="{7A16185F-BB42-43DC-B92F-8FEA419FEE41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3:40.768" v="536"/>
        <pc:sldMkLst>
          <pc:docMk/>
          <pc:sldMk cId="2719329289" sldId="413"/>
        </pc:sldMkLst>
        <pc:picChg chg="add">
          <ac:chgData name="Perez Rivera, Jorge David c" userId="0bc80310-6ebe-45ad-b3d6-eb555ebb8a5b" providerId="ADAL" clId="{8F532AD8-AF26-467D-8CFD-796E61213389}" dt="2019-10-17T16:03:40.768" v="536"/>
          <ac:picMkLst>
            <pc:docMk/>
            <pc:sldMk cId="2719329289" sldId="413"/>
            <ac:picMk id="4" creationId="{616365B3-9084-44F1-A449-942E75149B92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3:47.475" v="538"/>
        <pc:sldMkLst>
          <pc:docMk/>
          <pc:sldMk cId="2980825346" sldId="414"/>
        </pc:sldMkLst>
        <pc:picChg chg="add">
          <ac:chgData name="Perez Rivera, Jorge David c" userId="0bc80310-6ebe-45ad-b3d6-eb555ebb8a5b" providerId="ADAL" clId="{8F532AD8-AF26-467D-8CFD-796E61213389}" dt="2019-10-17T16:03:47.475" v="538"/>
          <ac:picMkLst>
            <pc:docMk/>
            <pc:sldMk cId="2980825346" sldId="414"/>
            <ac:picMk id="4" creationId="{50237BEF-CD62-4DBA-AC1E-F00472BA760C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3:55.513" v="540"/>
        <pc:sldMkLst>
          <pc:docMk/>
          <pc:sldMk cId="1362307009" sldId="415"/>
        </pc:sldMkLst>
        <pc:picChg chg="add">
          <ac:chgData name="Perez Rivera, Jorge David c" userId="0bc80310-6ebe-45ad-b3d6-eb555ebb8a5b" providerId="ADAL" clId="{8F532AD8-AF26-467D-8CFD-796E61213389}" dt="2019-10-17T16:03:55.513" v="540"/>
          <ac:picMkLst>
            <pc:docMk/>
            <pc:sldMk cId="1362307009" sldId="415"/>
            <ac:picMk id="4" creationId="{3D2F4996-9C0C-4C6B-8B6E-1126113E7B39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4:07.310" v="542"/>
        <pc:sldMkLst>
          <pc:docMk/>
          <pc:sldMk cId="576884237" sldId="416"/>
        </pc:sldMkLst>
        <pc:picChg chg="add">
          <ac:chgData name="Perez Rivera, Jorge David c" userId="0bc80310-6ebe-45ad-b3d6-eb555ebb8a5b" providerId="ADAL" clId="{8F532AD8-AF26-467D-8CFD-796E61213389}" dt="2019-10-17T16:04:07.310" v="542"/>
          <ac:picMkLst>
            <pc:docMk/>
            <pc:sldMk cId="576884237" sldId="416"/>
            <ac:picMk id="4" creationId="{1982EEC8-C2F2-47A3-8895-A0C6AAF82E7F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4:15.203" v="544"/>
        <pc:sldMkLst>
          <pc:docMk/>
          <pc:sldMk cId="465792687" sldId="417"/>
        </pc:sldMkLst>
        <pc:picChg chg="add">
          <ac:chgData name="Perez Rivera, Jorge David c" userId="0bc80310-6ebe-45ad-b3d6-eb555ebb8a5b" providerId="ADAL" clId="{8F532AD8-AF26-467D-8CFD-796E61213389}" dt="2019-10-17T16:04:15.203" v="544"/>
          <ac:picMkLst>
            <pc:docMk/>
            <pc:sldMk cId="465792687" sldId="417"/>
            <ac:picMk id="4" creationId="{D8539260-AE3F-486E-9158-8C977607DD45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4:28.069" v="546"/>
        <pc:sldMkLst>
          <pc:docMk/>
          <pc:sldMk cId="1758468901" sldId="418"/>
        </pc:sldMkLst>
        <pc:picChg chg="add">
          <ac:chgData name="Perez Rivera, Jorge David c" userId="0bc80310-6ebe-45ad-b3d6-eb555ebb8a5b" providerId="ADAL" clId="{8F532AD8-AF26-467D-8CFD-796E61213389}" dt="2019-10-17T16:04:28.069" v="546"/>
          <ac:picMkLst>
            <pc:docMk/>
            <pc:sldMk cId="1758468901" sldId="418"/>
            <ac:picMk id="4" creationId="{34B9FB67-35F3-49A9-B0C0-E831C07D6484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08:01.872" v="548"/>
        <pc:sldMkLst>
          <pc:docMk/>
          <pc:sldMk cId="4013997512" sldId="419"/>
        </pc:sldMkLst>
        <pc:picChg chg="add">
          <ac:chgData name="Perez Rivera, Jorge David c" userId="0bc80310-6ebe-45ad-b3d6-eb555ebb8a5b" providerId="ADAL" clId="{8F532AD8-AF26-467D-8CFD-796E61213389}" dt="2019-10-17T16:08:01.872" v="548"/>
          <ac:picMkLst>
            <pc:docMk/>
            <pc:sldMk cId="4013997512" sldId="419"/>
            <ac:picMk id="4" creationId="{9506C04A-E829-40E6-B873-C2E5909DEA93}"/>
          </ac:picMkLst>
        </pc:picChg>
      </pc:sldChg>
      <pc:sldChg chg="modSp add">
        <pc:chgData name="Perez Rivera, Jorge David c" userId="0bc80310-6ebe-45ad-b3d6-eb555ebb8a5b" providerId="ADAL" clId="{8F532AD8-AF26-467D-8CFD-796E61213389}" dt="2019-10-17T18:49:22.807" v="1193" actId="20577"/>
        <pc:sldMkLst>
          <pc:docMk/>
          <pc:sldMk cId="152603505" sldId="420"/>
        </pc:sldMkLst>
        <pc:spChg chg="mod">
          <ac:chgData name="Perez Rivera, Jorge David c" userId="0bc80310-6ebe-45ad-b3d6-eb555ebb8a5b" providerId="ADAL" clId="{8F532AD8-AF26-467D-8CFD-796E61213389}" dt="2019-10-17T18:49:22.807" v="1193" actId="20577"/>
          <ac:spMkLst>
            <pc:docMk/>
            <pc:sldMk cId="152603505" sldId="420"/>
            <ac:spMk id="3" creationId="{E0528FF6-030C-4BD3-9324-09B88A910D5A}"/>
          </ac:spMkLst>
        </pc:spChg>
      </pc:sldChg>
      <pc:sldChg chg="addSp add">
        <pc:chgData name="Perez Rivera, Jorge David c" userId="0bc80310-6ebe-45ad-b3d6-eb555ebb8a5b" providerId="ADAL" clId="{8F532AD8-AF26-467D-8CFD-796E61213389}" dt="2019-10-17T16:34:10.646" v="887"/>
        <pc:sldMkLst>
          <pc:docMk/>
          <pc:sldMk cId="2483598866" sldId="421"/>
        </pc:sldMkLst>
        <pc:picChg chg="add">
          <ac:chgData name="Perez Rivera, Jorge David c" userId="0bc80310-6ebe-45ad-b3d6-eb555ebb8a5b" providerId="ADAL" clId="{8F532AD8-AF26-467D-8CFD-796E61213389}" dt="2019-10-17T16:34:10.646" v="887"/>
          <ac:picMkLst>
            <pc:docMk/>
            <pc:sldMk cId="2483598866" sldId="421"/>
            <ac:picMk id="4" creationId="{5CBF0707-494A-4CFE-B439-BA9AD0CDF2F3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4:25.126" v="889"/>
        <pc:sldMkLst>
          <pc:docMk/>
          <pc:sldMk cId="2190815929" sldId="422"/>
        </pc:sldMkLst>
        <pc:picChg chg="add">
          <ac:chgData name="Perez Rivera, Jorge David c" userId="0bc80310-6ebe-45ad-b3d6-eb555ebb8a5b" providerId="ADAL" clId="{8F532AD8-AF26-467D-8CFD-796E61213389}" dt="2019-10-17T16:34:25.126" v="889"/>
          <ac:picMkLst>
            <pc:docMk/>
            <pc:sldMk cId="2190815929" sldId="422"/>
            <ac:picMk id="4" creationId="{AED73CDC-51B4-4F7B-B5D7-AB5E259CDD70}"/>
          </ac:picMkLst>
        </pc:picChg>
      </pc:sldChg>
      <pc:sldChg chg="addSp delSp modSp add">
        <pc:chgData name="Perez Rivera, Jorge David c" userId="0bc80310-6ebe-45ad-b3d6-eb555ebb8a5b" providerId="ADAL" clId="{8F532AD8-AF26-467D-8CFD-796E61213389}" dt="2019-10-17T16:38:04.978" v="916" actId="1076"/>
        <pc:sldMkLst>
          <pc:docMk/>
          <pc:sldMk cId="3490074425" sldId="423"/>
        </pc:sldMkLst>
        <pc:picChg chg="add del">
          <ac:chgData name="Perez Rivera, Jorge David c" userId="0bc80310-6ebe-45ad-b3d6-eb555ebb8a5b" providerId="ADAL" clId="{8F532AD8-AF26-467D-8CFD-796E61213389}" dt="2019-10-17T16:37:25.656" v="908" actId="478"/>
          <ac:picMkLst>
            <pc:docMk/>
            <pc:sldMk cId="3490074425" sldId="423"/>
            <ac:picMk id="4" creationId="{876A225E-E827-4FBB-9BF0-88CB230063D9}"/>
          </ac:picMkLst>
        </pc:picChg>
        <pc:picChg chg="add">
          <ac:chgData name="Perez Rivera, Jorge David c" userId="0bc80310-6ebe-45ad-b3d6-eb555ebb8a5b" providerId="ADAL" clId="{8F532AD8-AF26-467D-8CFD-796E61213389}" dt="2019-10-17T16:37:26.455" v="909"/>
          <ac:picMkLst>
            <pc:docMk/>
            <pc:sldMk cId="3490074425" sldId="423"/>
            <ac:picMk id="5" creationId="{190CD0C0-AE0C-4CC8-8051-E27FAD6D477D}"/>
          </ac:picMkLst>
        </pc:picChg>
        <pc:picChg chg="add mod modCrop">
          <ac:chgData name="Perez Rivera, Jorge David c" userId="0bc80310-6ebe-45ad-b3d6-eb555ebb8a5b" providerId="ADAL" clId="{8F532AD8-AF26-467D-8CFD-796E61213389}" dt="2019-10-17T16:38:04.978" v="916" actId="1076"/>
          <ac:picMkLst>
            <pc:docMk/>
            <pc:sldMk cId="3490074425" sldId="423"/>
            <ac:picMk id="6" creationId="{A77D52E0-5423-44FA-A31E-4F76CDB8627E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5:05.511" v="895"/>
        <pc:sldMkLst>
          <pc:docMk/>
          <pc:sldMk cId="1481021597" sldId="425"/>
        </pc:sldMkLst>
        <pc:picChg chg="add">
          <ac:chgData name="Perez Rivera, Jorge David c" userId="0bc80310-6ebe-45ad-b3d6-eb555ebb8a5b" providerId="ADAL" clId="{8F532AD8-AF26-467D-8CFD-796E61213389}" dt="2019-10-17T16:35:05.511" v="895"/>
          <ac:picMkLst>
            <pc:docMk/>
            <pc:sldMk cId="1481021597" sldId="425"/>
            <ac:picMk id="4" creationId="{E1AA0126-FD34-4E0E-BA14-7BA54D8698EF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5:31.076" v="897"/>
        <pc:sldMkLst>
          <pc:docMk/>
          <pc:sldMk cId="453739339" sldId="426"/>
        </pc:sldMkLst>
        <pc:picChg chg="add">
          <ac:chgData name="Perez Rivera, Jorge David c" userId="0bc80310-6ebe-45ad-b3d6-eb555ebb8a5b" providerId="ADAL" clId="{8F532AD8-AF26-467D-8CFD-796E61213389}" dt="2019-10-17T16:35:31.076" v="897"/>
          <ac:picMkLst>
            <pc:docMk/>
            <pc:sldMk cId="453739339" sldId="426"/>
            <ac:picMk id="4" creationId="{7C85A6F1-5A7A-4675-B99C-5882DF490148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5:47.944" v="899"/>
        <pc:sldMkLst>
          <pc:docMk/>
          <pc:sldMk cId="1097887821" sldId="427"/>
        </pc:sldMkLst>
        <pc:picChg chg="add">
          <ac:chgData name="Perez Rivera, Jorge David c" userId="0bc80310-6ebe-45ad-b3d6-eb555ebb8a5b" providerId="ADAL" clId="{8F532AD8-AF26-467D-8CFD-796E61213389}" dt="2019-10-17T16:35:47.944" v="899"/>
          <ac:picMkLst>
            <pc:docMk/>
            <pc:sldMk cId="1097887821" sldId="427"/>
            <ac:picMk id="4" creationId="{7E44D5A9-21A5-4FAB-B202-31C4923BABA0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6:01.614" v="901"/>
        <pc:sldMkLst>
          <pc:docMk/>
          <pc:sldMk cId="4138516486" sldId="428"/>
        </pc:sldMkLst>
        <pc:picChg chg="add">
          <ac:chgData name="Perez Rivera, Jorge David c" userId="0bc80310-6ebe-45ad-b3d6-eb555ebb8a5b" providerId="ADAL" clId="{8F532AD8-AF26-467D-8CFD-796E61213389}" dt="2019-10-17T16:36:01.614" v="901"/>
          <ac:picMkLst>
            <pc:docMk/>
            <pc:sldMk cId="4138516486" sldId="428"/>
            <ac:picMk id="4" creationId="{AE2DED13-5773-459D-94F5-C89AD07661E2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9:59.702" v="925"/>
        <pc:sldMkLst>
          <pc:docMk/>
          <pc:sldMk cId="3506992329" sldId="429"/>
        </pc:sldMkLst>
        <pc:picChg chg="add">
          <ac:chgData name="Perez Rivera, Jorge David c" userId="0bc80310-6ebe-45ad-b3d6-eb555ebb8a5b" providerId="ADAL" clId="{8F532AD8-AF26-467D-8CFD-796E61213389}" dt="2019-10-17T16:39:59.702" v="925"/>
          <ac:picMkLst>
            <pc:docMk/>
            <pc:sldMk cId="3506992329" sldId="429"/>
            <ac:picMk id="4" creationId="{71A2A74D-BDD5-4B58-9AC5-CA5BA371C3D9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6:30.483" v="905"/>
        <pc:sldMkLst>
          <pc:docMk/>
          <pc:sldMk cId="4138557460" sldId="430"/>
        </pc:sldMkLst>
        <pc:picChg chg="add">
          <ac:chgData name="Perez Rivera, Jorge David c" userId="0bc80310-6ebe-45ad-b3d6-eb555ebb8a5b" providerId="ADAL" clId="{8F532AD8-AF26-467D-8CFD-796E61213389}" dt="2019-10-17T16:36:30.483" v="905"/>
          <ac:picMkLst>
            <pc:docMk/>
            <pc:sldMk cId="4138557460" sldId="430"/>
            <ac:picMk id="4" creationId="{0EDF37AE-1D57-4FA8-81ED-1E768BBAF41E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37:06.544" v="907"/>
        <pc:sldMkLst>
          <pc:docMk/>
          <pc:sldMk cId="128947973" sldId="431"/>
        </pc:sldMkLst>
        <pc:picChg chg="add">
          <ac:chgData name="Perez Rivera, Jorge David c" userId="0bc80310-6ebe-45ad-b3d6-eb555ebb8a5b" providerId="ADAL" clId="{8F532AD8-AF26-467D-8CFD-796E61213389}" dt="2019-10-17T16:37:06.544" v="907"/>
          <ac:picMkLst>
            <pc:docMk/>
            <pc:sldMk cId="128947973" sldId="431"/>
            <ac:picMk id="4" creationId="{7F69D504-C159-45F0-A2B9-7FEA8320DA7E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40:24.256" v="927"/>
        <pc:sldMkLst>
          <pc:docMk/>
          <pc:sldMk cId="128837697" sldId="432"/>
        </pc:sldMkLst>
        <pc:picChg chg="add">
          <ac:chgData name="Perez Rivera, Jorge David c" userId="0bc80310-6ebe-45ad-b3d6-eb555ebb8a5b" providerId="ADAL" clId="{8F532AD8-AF26-467D-8CFD-796E61213389}" dt="2019-10-17T16:40:24.256" v="927"/>
          <ac:picMkLst>
            <pc:docMk/>
            <pc:sldMk cId="128837697" sldId="432"/>
            <ac:picMk id="4" creationId="{A49B5E89-8B97-4A9F-86AB-911CB805EF1A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42:24.042" v="929"/>
        <pc:sldMkLst>
          <pc:docMk/>
          <pc:sldMk cId="3291258363" sldId="433"/>
        </pc:sldMkLst>
        <pc:picChg chg="add">
          <ac:chgData name="Perez Rivera, Jorge David c" userId="0bc80310-6ebe-45ad-b3d6-eb555ebb8a5b" providerId="ADAL" clId="{8F532AD8-AF26-467D-8CFD-796E61213389}" dt="2019-10-17T16:42:24.042" v="929"/>
          <ac:picMkLst>
            <pc:docMk/>
            <pc:sldMk cId="3291258363" sldId="433"/>
            <ac:picMk id="4" creationId="{0A3D0CCC-07E5-4F10-BEE6-FD10D85EBA98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42:30.265" v="931"/>
        <pc:sldMkLst>
          <pc:docMk/>
          <pc:sldMk cId="46431846" sldId="434"/>
        </pc:sldMkLst>
        <pc:picChg chg="add">
          <ac:chgData name="Perez Rivera, Jorge David c" userId="0bc80310-6ebe-45ad-b3d6-eb555ebb8a5b" providerId="ADAL" clId="{8F532AD8-AF26-467D-8CFD-796E61213389}" dt="2019-10-17T16:42:30.265" v="931"/>
          <ac:picMkLst>
            <pc:docMk/>
            <pc:sldMk cId="46431846" sldId="434"/>
            <ac:picMk id="4" creationId="{1AC842D4-FE9B-4DD7-B672-A0EB4252FE1B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6:45:40.944" v="960" actId="1076"/>
        <pc:sldMkLst>
          <pc:docMk/>
          <pc:sldMk cId="1633365278" sldId="435"/>
        </pc:sldMkLst>
        <pc:picChg chg="add">
          <ac:chgData name="Perez Rivera, Jorge David c" userId="0bc80310-6ebe-45ad-b3d6-eb555ebb8a5b" providerId="ADAL" clId="{8F532AD8-AF26-467D-8CFD-796E61213389}" dt="2019-10-17T16:43:12.029" v="933"/>
          <ac:picMkLst>
            <pc:docMk/>
            <pc:sldMk cId="1633365278" sldId="435"/>
            <ac:picMk id="4" creationId="{0F33F235-3D90-43DA-8FE6-6C26D9ECB588}"/>
          </ac:picMkLst>
        </pc:picChg>
        <pc:picChg chg="add mod modCrop">
          <ac:chgData name="Perez Rivera, Jorge David c" userId="0bc80310-6ebe-45ad-b3d6-eb555ebb8a5b" providerId="ADAL" clId="{8F532AD8-AF26-467D-8CFD-796E61213389}" dt="2019-10-17T16:43:56.845" v="940" actId="1076"/>
          <ac:picMkLst>
            <pc:docMk/>
            <pc:sldMk cId="1633365278" sldId="435"/>
            <ac:picMk id="5" creationId="{B4A25D43-BB55-4B24-B36F-50B43F42A1EA}"/>
          </ac:picMkLst>
        </pc:picChg>
        <pc:picChg chg="add mod modCrop">
          <ac:chgData name="Perez Rivera, Jorge David c" userId="0bc80310-6ebe-45ad-b3d6-eb555ebb8a5b" providerId="ADAL" clId="{8F532AD8-AF26-467D-8CFD-796E61213389}" dt="2019-10-17T16:44:39.925" v="948" actId="1076"/>
          <ac:picMkLst>
            <pc:docMk/>
            <pc:sldMk cId="1633365278" sldId="435"/>
            <ac:picMk id="6" creationId="{BD003917-85A2-4173-AF29-D1DD6DD81538}"/>
          </ac:picMkLst>
        </pc:picChg>
        <pc:picChg chg="add mod modCrop">
          <ac:chgData name="Perez Rivera, Jorge David c" userId="0bc80310-6ebe-45ad-b3d6-eb555ebb8a5b" providerId="ADAL" clId="{8F532AD8-AF26-467D-8CFD-796E61213389}" dt="2019-10-17T16:45:10.701" v="954" actId="1076"/>
          <ac:picMkLst>
            <pc:docMk/>
            <pc:sldMk cId="1633365278" sldId="435"/>
            <ac:picMk id="7" creationId="{F76707A8-1288-4FE8-8215-DB42593168EE}"/>
          </ac:picMkLst>
        </pc:picChg>
        <pc:picChg chg="add mod modCrop">
          <ac:chgData name="Perez Rivera, Jorge David c" userId="0bc80310-6ebe-45ad-b3d6-eb555ebb8a5b" providerId="ADAL" clId="{8F532AD8-AF26-467D-8CFD-796E61213389}" dt="2019-10-17T16:45:40.944" v="960" actId="1076"/>
          <ac:picMkLst>
            <pc:docMk/>
            <pc:sldMk cId="1633365278" sldId="435"/>
            <ac:picMk id="8" creationId="{A130111A-A8CB-41A6-B9B3-B03B541CC756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46:12.047" v="961"/>
        <pc:sldMkLst>
          <pc:docMk/>
          <pc:sldMk cId="2745558187" sldId="436"/>
        </pc:sldMkLst>
        <pc:picChg chg="add">
          <ac:chgData name="Perez Rivera, Jorge David c" userId="0bc80310-6ebe-45ad-b3d6-eb555ebb8a5b" providerId="ADAL" clId="{8F532AD8-AF26-467D-8CFD-796E61213389}" dt="2019-10-17T16:46:12.047" v="961"/>
          <ac:picMkLst>
            <pc:docMk/>
            <pc:sldMk cId="2745558187" sldId="436"/>
            <ac:picMk id="4" creationId="{8A93DA9E-A5CC-4B61-A7DF-25F628974054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49:17.227" v="963"/>
        <pc:sldMkLst>
          <pc:docMk/>
          <pc:sldMk cId="3775682248" sldId="437"/>
        </pc:sldMkLst>
        <pc:picChg chg="add">
          <ac:chgData name="Perez Rivera, Jorge David c" userId="0bc80310-6ebe-45ad-b3d6-eb555ebb8a5b" providerId="ADAL" clId="{8F532AD8-AF26-467D-8CFD-796E61213389}" dt="2019-10-17T16:49:17.227" v="963"/>
          <ac:picMkLst>
            <pc:docMk/>
            <pc:sldMk cId="3775682248" sldId="437"/>
            <ac:picMk id="4" creationId="{2BAF2AA8-CE75-47B5-80A8-346DC33FB589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51:17.787" v="965"/>
        <pc:sldMkLst>
          <pc:docMk/>
          <pc:sldMk cId="581410365" sldId="438"/>
        </pc:sldMkLst>
        <pc:picChg chg="add">
          <ac:chgData name="Perez Rivera, Jorge David c" userId="0bc80310-6ebe-45ad-b3d6-eb555ebb8a5b" providerId="ADAL" clId="{8F532AD8-AF26-467D-8CFD-796E61213389}" dt="2019-10-17T16:51:17.787" v="965"/>
          <ac:picMkLst>
            <pc:docMk/>
            <pc:sldMk cId="581410365" sldId="438"/>
            <ac:picMk id="4" creationId="{48DCE633-96E4-47AE-934E-1961C386709E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51:39.209" v="967"/>
        <pc:sldMkLst>
          <pc:docMk/>
          <pc:sldMk cId="2412240947" sldId="439"/>
        </pc:sldMkLst>
        <pc:picChg chg="add">
          <ac:chgData name="Perez Rivera, Jorge David c" userId="0bc80310-6ebe-45ad-b3d6-eb555ebb8a5b" providerId="ADAL" clId="{8F532AD8-AF26-467D-8CFD-796E61213389}" dt="2019-10-17T16:51:39.209" v="967"/>
          <ac:picMkLst>
            <pc:docMk/>
            <pc:sldMk cId="2412240947" sldId="439"/>
            <ac:picMk id="4" creationId="{ECFB3C19-033D-4F16-A023-83EBBB1F11D9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52:01.674" v="969"/>
        <pc:sldMkLst>
          <pc:docMk/>
          <pc:sldMk cId="1467677566" sldId="440"/>
        </pc:sldMkLst>
        <pc:picChg chg="add">
          <ac:chgData name="Perez Rivera, Jorge David c" userId="0bc80310-6ebe-45ad-b3d6-eb555ebb8a5b" providerId="ADAL" clId="{8F532AD8-AF26-467D-8CFD-796E61213389}" dt="2019-10-17T16:52:01.674" v="969"/>
          <ac:picMkLst>
            <pc:docMk/>
            <pc:sldMk cId="1467677566" sldId="440"/>
            <ac:picMk id="4" creationId="{709DBFCC-1590-4554-B129-B29286102128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52:56.416" v="972"/>
        <pc:sldMkLst>
          <pc:docMk/>
          <pc:sldMk cId="2320657930" sldId="441"/>
        </pc:sldMkLst>
        <pc:picChg chg="add">
          <ac:chgData name="Perez Rivera, Jorge David c" userId="0bc80310-6ebe-45ad-b3d6-eb555ebb8a5b" providerId="ADAL" clId="{8F532AD8-AF26-467D-8CFD-796E61213389}" dt="2019-10-17T16:52:56.416" v="972"/>
          <ac:picMkLst>
            <pc:docMk/>
            <pc:sldMk cId="2320657930" sldId="441"/>
            <ac:picMk id="4" creationId="{17946CCF-A84A-4BDE-B929-98BD265F2E6C}"/>
          </ac:picMkLst>
        </pc:picChg>
      </pc:sldChg>
      <pc:sldChg chg="addSp add">
        <pc:chgData name="Perez Rivera, Jorge David c" userId="0bc80310-6ebe-45ad-b3d6-eb555ebb8a5b" providerId="ADAL" clId="{8F532AD8-AF26-467D-8CFD-796E61213389}" dt="2019-10-17T16:54:11.164" v="976"/>
        <pc:sldMkLst>
          <pc:docMk/>
          <pc:sldMk cId="3729617577" sldId="443"/>
        </pc:sldMkLst>
        <pc:picChg chg="add">
          <ac:chgData name="Perez Rivera, Jorge David c" userId="0bc80310-6ebe-45ad-b3d6-eb555ebb8a5b" providerId="ADAL" clId="{8F532AD8-AF26-467D-8CFD-796E61213389}" dt="2019-10-17T16:54:11.164" v="976"/>
          <ac:picMkLst>
            <pc:docMk/>
            <pc:sldMk cId="3729617577" sldId="443"/>
            <ac:picMk id="4" creationId="{95DE4DFB-174D-450B-88BE-9B54EAB011CD}"/>
          </ac:picMkLst>
        </pc:picChg>
      </pc:sldChg>
      <pc:sldChg chg="addSp delSp add">
        <pc:chgData name="Perez Rivera, Jorge David c" userId="0bc80310-6ebe-45ad-b3d6-eb555ebb8a5b" providerId="ADAL" clId="{8F532AD8-AF26-467D-8CFD-796E61213389}" dt="2019-10-17T16:55:19.813" v="980"/>
        <pc:sldMkLst>
          <pc:docMk/>
          <pc:sldMk cId="1714994064" sldId="444"/>
        </pc:sldMkLst>
        <pc:picChg chg="add del">
          <ac:chgData name="Perez Rivera, Jorge David c" userId="0bc80310-6ebe-45ad-b3d6-eb555ebb8a5b" providerId="ADAL" clId="{8F532AD8-AF26-467D-8CFD-796E61213389}" dt="2019-10-17T16:55:18.768" v="979" actId="478"/>
          <ac:picMkLst>
            <pc:docMk/>
            <pc:sldMk cId="1714994064" sldId="444"/>
            <ac:picMk id="4" creationId="{7EE8ACAC-6F23-4005-BB5C-3C8901233200}"/>
          </ac:picMkLst>
        </pc:picChg>
        <pc:picChg chg="add">
          <ac:chgData name="Perez Rivera, Jorge David c" userId="0bc80310-6ebe-45ad-b3d6-eb555ebb8a5b" providerId="ADAL" clId="{8F532AD8-AF26-467D-8CFD-796E61213389}" dt="2019-10-17T16:55:19.813" v="980"/>
          <ac:picMkLst>
            <pc:docMk/>
            <pc:sldMk cId="1714994064" sldId="444"/>
            <ac:picMk id="5" creationId="{82082E6F-55F6-45ED-BB79-B2F7D59DAB04}"/>
          </ac:picMkLst>
        </pc:picChg>
      </pc:sldChg>
      <pc:sldChg chg="addSp modSp add">
        <pc:chgData name="Perez Rivera, Jorge David c" userId="0bc80310-6ebe-45ad-b3d6-eb555ebb8a5b" providerId="ADAL" clId="{8F532AD8-AF26-467D-8CFD-796E61213389}" dt="2019-10-17T18:47:06.231" v="1068" actId="1036"/>
        <pc:sldMkLst>
          <pc:docMk/>
          <pc:sldMk cId="2161333634" sldId="445"/>
        </pc:sldMkLst>
        <pc:picChg chg="add mod">
          <ac:chgData name="Perez Rivera, Jorge David c" userId="0bc80310-6ebe-45ad-b3d6-eb555ebb8a5b" providerId="ADAL" clId="{8F532AD8-AF26-467D-8CFD-796E61213389}" dt="2019-10-17T18:47:06.231" v="1068" actId="1036"/>
          <ac:picMkLst>
            <pc:docMk/>
            <pc:sldMk cId="2161333634" sldId="445"/>
            <ac:picMk id="4" creationId="{8D5D9330-2764-46E1-8AB4-674BEBF30DB9}"/>
          </ac:picMkLst>
        </pc:picChg>
      </pc:sldChg>
      <pc:sldChg chg="addSp delSp modSp add">
        <pc:chgData name="Perez Rivera, Jorge David c" userId="0bc80310-6ebe-45ad-b3d6-eb555ebb8a5b" providerId="ADAL" clId="{8F532AD8-AF26-467D-8CFD-796E61213389}" dt="2019-10-17T19:10:06.905" v="1224" actId="1076"/>
        <pc:sldMkLst>
          <pc:docMk/>
          <pc:sldMk cId="233823823" sldId="446"/>
        </pc:sldMkLst>
        <pc:spChg chg="mod">
          <ac:chgData name="Perez Rivera, Jorge David c" userId="0bc80310-6ebe-45ad-b3d6-eb555ebb8a5b" providerId="ADAL" clId="{8F532AD8-AF26-467D-8CFD-796E61213389}" dt="2019-10-17T19:04:44.999" v="1211" actId="20577"/>
          <ac:spMkLst>
            <pc:docMk/>
            <pc:sldMk cId="233823823" sldId="446"/>
            <ac:spMk id="2" creationId="{F805C87E-6D2B-4ECF-8AB1-0C54889389EB}"/>
          </ac:spMkLst>
        </pc:spChg>
        <pc:spChg chg="del">
          <ac:chgData name="Perez Rivera, Jorge David c" userId="0bc80310-6ebe-45ad-b3d6-eb555ebb8a5b" providerId="ADAL" clId="{8F532AD8-AF26-467D-8CFD-796E61213389}" dt="2019-10-17T19:05:15.995" v="1212" actId="478"/>
          <ac:spMkLst>
            <pc:docMk/>
            <pc:sldMk cId="233823823" sldId="446"/>
            <ac:spMk id="3" creationId="{9E023B57-D9E5-43D5-A7E3-57167973EF76}"/>
          </ac:spMkLst>
        </pc:spChg>
        <pc:picChg chg="add mod">
          <ac:chgData name="Perez Rivera, Jorge David c" userId="0bc80310-6ebe-45ad-b3d6-eb555ebb8a5b" providerId="ADAL" clId="{8F532AD8-AF26-467D-8CFD-796E61213389}" dt="2019-10-17T19:05:26.805" v="1215" actId="1076"/>
          <ac:picMkLst>
            <pc:docMk/>
            <pc:sldMk cId="233823823" sldId="446"/>
            <ac:picMk id="9218" creationId="{17E9E433-3113-4D7B-B970-02B5260DC49C}"/>
          </ac:picMkLst>
        </pc:picChg>
        <pc:picChg chg="add mod">
          <ac:chgData name="Perez Rivera, Jorge David c" userId="0bc80310-6ebe-45ad-b3d6-eb555ebb8a5b" providerId="ADAL" clId="{8F532AD8-AF26-467D-8CFD-796E61213389}" dt="2019-10-17T19:06:06.812" v="1217" actId="1076"/>
          <ac:picMkLst>
            <pc:docMk/>
            <pc:sldMk cId="233823823" sldId="446"/>
            <ac:picMk id="9220" creationId="{130D7A19-C76A-4722-A5FF-684B41786219}"/>
          </ac:picMkLst>
        </pc:picChg>
        <pc:picChg chg="add mod">
          <ac:chgData name="Perez Rivera, Jorge David c" userId="0bc80310-6ebe-45ad-b3d6-eb555ebb8a5b" providerId="ADAL" clId="{8F532AD8-AF26-467D-8CFD-796E61213389}" dt="2019-10-17T19:06:52.547" v="1221" actId="14100"/>
          <ac:picMkLst>
            <pc:docMk/>
            <pc:sldMk cId="233823823" sldId="446"/>
            <ac:picMk id="9222" creationId="{A21CE1C4-ABE4-44FF-A88C-A6BA5DBFB11C}"/>
          </ac:picMkLst>
        </pc:picChg>
        <pc:picChg chg="add mod">
          <ac:chgData name="Perez Rivera, Jorge David c" userId="0bc80310-6ebe-45ad-b3d6-eb555ebb8a5b" providerId="ADAL" clId="{8F532AD8-AF26-467D-8CFD-796E61213389}" dt="2019-10-17T19:10:06.905" v="1224" actId="1076"/>
          <ac:picMkLst>
            <pc:docMk/>
            <pc:sldMk cId="233823823" sldId="446"/>
            <ac:picMk id="9224" creationId="{6C6364C3-E886-40B7-BCC3-A082D514B95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44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49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67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12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Dr. Tahir Mansoori, especialista en Ciencias Computacionales de origen Pakistaní, profesor e investigador de la Universidad de Oxford, UK. Diseñó, creó y cofundó la herramienta COLWIZ</a:t>
            </a:r>
          </a:p>
          <a:p>
            <a:endParaRPr lang="en-US" dirty="0"/>
          </a:p>
          <a:p>
            <a:r>
              <a:rPr lang="es-ES" dirty="0"/>
              <a:t>COLWIZ es producto de la incubadora tecnológica ISIS de la Universidad de Oxford. ISIS </a:t>
            </a:r>
            <a:r>
              <a:rPr lang="es-ES" dirty="0" err="1"/>
              <a:t>Innovation</a:t>
            </a:r>
            <a:r>
              <a:rPr lang="es-ES" dirty="0"/>
              <a:t>, es una empresa creada por la Universidad de Oxford para la transferencia del conocimiento. ISIS es líder reconocido a nivel global: sólo en 2009 y 2010 promovió la creación de 58 empresas surgidas a raíz de una patente o licencia</a:t>
            </a:r>
          </a:p>
          <a:p>
            <a:endParaRPr lang="es-ES" dirty="0"/>
          </a:p>
          <a:p>
            <a:r>
              <a:rPr lang="es-ES" dirty="0"/>
              <a:t>2013 fue patentada y creada la empresa. COLWIZ se volvió una herramienta de investigación y gestión de referencia, colaboración, redes y funciones de productividad, una aplicación que permite a los usuarios encontrar, leer, anotar, guardar y compartir artículos de investigación</a:t>
            </a:r>
          </a:p>
          <a:p>
            <a:endParaRPr lang="es-ES" dirty="0"/>
          </a:p>
          <a:p>
            <a:endParaRPr lang="es-E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66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err="1"/>
              <a:t>Wizdom</a:t>
            </a:r>
            <a:r>
              <a:rPr lang="es-ES"/>
              <a:t> combina datos de varias fuentes, y utiliza Big Data y Machine </a:t>
            </a:r>
            <a:r>
              <a:rPr lang="es-ES" err="1"/>
              <a:t>Learning</a:t>
            </a:r>
            <a:r>
              <a:rPr lang="es-ES"/>
              <a:t> para conectar estas fuentes dispares en un único gráfico con capacidad de búsqueda. </a:t>
            </a:r>
          </a:p>
          <a:p>
            <a:endParaRPr lang="es-ES"/>
          </a:p>
          <a:p>
            <a:r>
              <a:rPr lang="es-ES"/>
              <a:t>A continuación se muestran las fuentes que se utilizan actualmente y los términos de la licencia de esas fuentes donde corresponda.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11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95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Layout" userDrawn="1">
  <p:cSld name="Divider Layout">
    <p:bg>
      <p:bgPr>
        <a:solidFill>
          <a:schemeClr val="tx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">
            <a:extLst>
              <a:ext uri="{FF2B5EF4-FFF2-40B4-BE49-F238E27FC236}">
                <a16:creationId xmlns:a16="http://schemas.microsoft.com/office/drawing/2014/main" id="{126ECF45-9ED6-4727-BEBD-8A9EEECFAFDE}"/>
              </a:ext>
            </a:extLst>
          </p:cNvPr>
          <p:cNvSpPr txBox="1"/>
          <p:nvPr userDrawn="1"/>
        </p:nvSpPr>
        <p:spPr>
          <a:xfrm>
            <a:off x="183846" y="6360846"/>
            <a:ext cx="44339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intelligence for everyone</a:t>
            </a:r>
            <a:endParaRPr sz="2000" b="1">
              <a:solidFill>
                <a:srgbClr val="FC75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2">
            <a:extLst>
              <a:ext uri="{FF2B5EF4-FFF2-40B4-BE49-F238E27FC236}">
                <a16:creationId xmlns:a16="http://schemas.microsoft.com/office/drawing/2014/main" id="{6F0369F0-691B-4B1B-8D0D-3C87F5E5020C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 amt="86000"/>
          </a:blip>
          <a:srcRect r="9638" b="14981"/>
          <a:stretch/>
        </p:blipFill>
        <p:spPr>
          <a:xfrm>
            <a:off x="10014857" y="5380574"/>
            <a:ext cx="2177144" cy="14774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3">
            <a:extLst>
              <a:ext uri="{FF2B5EF4-FFF2-40B4-BE49-F238E27FC236}">
                <a16:creationId xmlns:a16="http://schemas.microsoft.com/office/drawing/2014/main" id="{8FF5BE69-3525-4F45-B82C-86D4A72238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00809" y="236677"/>
            <a:ext cx="947768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14">
            <a:extLst>
              <a:ext uri="{FF2B5EF4-FFF2-40B4-BE49-F238E27FC236}">
                <a16:creationId xmlns:a16="http://schemas.microsoft.com/office/drawing/2014/main" id="{97C80F4D-4A6D-452B-88D8-89336D4DB1F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83845" y="1543033"/>
            <a:ext cx="11833983" cy="402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" name="Shape 15">
            <a:extLst>
              <a:ext uri="{FF2B5EF4-FFF2-40B4-BE49-F238E27FC236}">
                <a16:creationId xmlns:a16="http://schemas.microsoft.com/office/drawing/2014/main" id="{E7A374B3-C557-4038-93F4-2DCC8EFBE79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83846" y="199976"/>
            <a:ext cx="1830724" cy="822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" preserve="1">
  <p:cSld name="3_Title Slide 2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/>
        </p:nvSpPr>
        <p:spPr>
          <a:xfrm>
            <a:off x="183846" y="6360846"/>
            <a:ext cx="44339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intelligence for everyone</a:t>
            </a:r>
            <a:endParaRPr sz="2000" b="1">
              <a:solidFill>
                <a:srgbClr val="FC75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Shape 12"/>
          <p:cNvPicPr preferRelativeResize="0">
            <a:picLocks noChangeAspect="1"/>
          </p:cNvPicPr>
          <p:nvPr/>
        </p:nvPicPr>
        <p:blipFill rotWithShape="1">
          <a:blip r:embed="rId2">
            <a:alphaModFix amt="86000"/>
          </a:blip>
          <a:srcRect r="9638" b="14981"/>
          <a:stretch/>
        </p:blipFill>
        <p:spPr>
          <a:xfrm>
            <a:off x="10014857" y="5380574"/>
            <a:ext cx="2177144" cy="147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2400809" y="236677"/>
            <a:ext cx="9477683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2"/>
          </p:nvPr>
        </p:nvSpPr>
        <p:spPr>
          <a:xfrm>
            <a:off x="183845" y="1543033"/>
            <a:ext cx="11833983" cy="402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846" y="199976"/>
            <a:ext cx="1830724" cy="822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63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8A55-CF2A-4885-B0CC-4C671EE8549A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46656-285D-4CC1-AA26-A5CE2947E0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/>
          <a:srcRect t="15486" r="83788"/>
          <a:stretch>
            <a:fillRect/>
          </a:stretch>
        </p:blipFill>
        <p:spPr bwMode="auto">
          <a:xfrm>
            <a:off x="10823580" y="6"/>
            <a:ext cx="136842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3976" y="2852738"/>
            <a:ext cx="781051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27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1561593418,&quot;Placement&quot;:&quot;Footer&quot;}">
            <a:extLst>
              <a:ext uri="{FF2B5EF4-FFF2-40B4-BE49-F238E27FC236}">
                <a16:creationId xmlns:a16="http://schemas.microsoft.com/office/drawing/2014/main" id="{0D75C69F-F812-4CB0-8ACF-C9CD1A4D1506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mrOH9qPwOOQ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www.doi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ossref.org/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rid.ac/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names.org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2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11" Type="http://schemas.openxmlformats.org/officeDocument/2006/relationships/image" Target="../media/image33.jpeg"/><Relationship Id="rId5" Type="http://schemas.openxmlformats.org/officeDocument/2006/relationships/image" Target="../media/image103.jpeg"/><Relationship Id="rId10" Type="http://schemas.openxmlformats.org/officeDocument/2006/relationships/hyperlink" Target="https://www.wizdom.ai/acknowledgements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6800" y="3638321"/>
            <a:ext cx="11072191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3200" dirty="0">
              <a:solidFill>
                <a:schemeClr val="tx1"/>
              </a:solidFill>
            </a:endParaRPr>
          </a:p>
          <a:p>
            <a:pPr algn="ctr"/>
            <a:r>
              <a:rPr lang="pt-BR" sz="3200" dirty="0">
                <a:solidFill>
                  <a:schemeClr val="tx1"/>
                </a:solidFill>
              </a:rPr>
              <a:t>Taylor and Francis Group</a:t>
            </a:r>
          </a:p>
          <a:p>
            <a:pPr algn="ctr"/>
            <a:r>
              <a:rPr lang="pt-BR" sz="3200" dirty="0">
                <a:solidFill>
                  <a:schemeClr val="tx1"/>
                </a:solidFill>
              </a:rPr>
              <a:t>jorge.c.perez@taylorandfrancis.com</a:t>
            </a:r>
          </a:p>
          <a:p>
            <a:pPr algn="ctr"/>
            <a:endParaRPr lang="pt-BR" sz="4800" dirty="0">
              <a:solidFill>
                <a:schemeClr val="tx1"/>
              </a:solidFill>
            </a:endParaRPr>
          </a:p>
          <a:p>
            <a:pPr algn="r"/>
            <a:r>
              <a:rPr lang="pt-BR" sz="2000" dirty="0">
                <a:solidFill>
                  <a:schemeClr val="tx1"/>
                </a:solidFill>
              </a:rPr>
              <a:t>Concepcion, Chile 2020</a:t>
            </a:r>
          </a:p>
        </p:txBody>
      </p:sp>
      <p:sp>
        <p:nvSpPr>
          <p:cNvPr id="6" name="AutoShape 4" descr="Resultado de imagen para Consortia Colombia">
            <a:extLst>
              <a:ext uri="{FF2B5EF4-FFF2-40B4-BE49-F238E27FC236}">
                <a16:creationId xmlns:a16="http://schemas.microsoft.com/office/drawing/2014/main" id="{5716C54C-1AD2-4277-81A3-3672044066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Resultado de imagen para Universidad de Concepcion Logo">
            <a:extLst>
              <a:ext uri="{FF2B5EF4-FFF2-40B4-BE49-F238E27FC236}">
                <a16:creationId xmlns:a16="http://schemas.microsoft.com/office/drawing/2014/main" id="{A1B7B260-DADC-4FFE-8199-8BC1E419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1218829"/>
            <a:ext cx="61626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2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1F1310-7904-4634-B455-E798941DE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7E138-07AF-417C-8994-D5C25BC01AA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D7635-D243-4A58-ADEA-5EC7F7A76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975986-E8D9-4963-9181-979D24751E2E}"/>
              </a:ext>
            </a:extLst>
          </p:cNvPr>
          <p:cNvSpPr txBox="1"/>
          <p:nvPr/>
        </p:nvSpPr>
        <p:spPr>
          <a:xfrm>
            <a:off x="2588821" y="2101932"/>
            <a:ext cx="35071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2,907	México</a:t>
            </a:r>
          </a:p>
          <a:p>
            <a:r>
              <a:rPr lang="en-US" dirty="0"/>
              <a:t>1,041	Colombia</a:t>
            </a:r>
          </a:p>
          <a:p>
            <a:r>
              <a:rPr lang="en-US" dirty="0"/>
              <a:t>50	Ecuador</a:t>
            </a:r>
          </a:p>
          <a:p>
            <a:r>
              <a:rPr lang="en-US" dirty="0"/>
              <a:t>1’294,498	China</a:t>
            </a:r>
          </a:p>
          <a:p>
            <a:r>
              <a:rPr lang="en-US" dirty="0"/>
              <a:t>725,675	</a:t>
            </a:r>
            <a:r>
              <a:rPr lang="en-US" dirty="0" err="1"/>
              <a:t>Estados</a:t>
            </a:r>
            <a:r>
              <a:rPr lang="en-US" dirty="0"/>
              <a:t> Unidos</a:t>
            </a:r>
          </a:p>
        </p:txBody>
      </p:sp>
      <p:pic>
        <p:nvPicPr>
          <p:cNvPr id="5122" name="Picture 2" descr="https://mfa.gov.ua/mediafiles/sites/geneva/images/news/tmbs/wipo-big.jpg">
            <a:extLst>
              <a:ext uri="{FF2B5EF4-FFF2-40B4-BE49-F238E27FC236}">
                <a16:creationId xmlns:a16="http://schemas.microsoft.com/office/drawing/2014/main" id="{600E3C58-CE3A-4B82-B985-41DAC407B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9" b="21593"/>
          <a:stretch/>
        </p:blipFill>
        <p:spPr bwMode="auto">
          <a:xfrm>
            <a:off x="6096000" y="2558205"/>
            <a:ext cx="1819174" cy="71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A8518-0215-4D58-8460-B9972A12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686" y="2439616"/>
            <a:ext cx="985652" cy="9856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 descr="Resultado de imagen para National Science Foundation">
            <a:extLst>
              <a:ext uri="{FF2B5EF4-FFF2-40B4-BE49-F238E27FC236}">
                <a16:creationId xmlns:a16="http://schemas.microsoft.com/office/drawing/2014/main" id="{25A438A4-9531-4CB1-8749-09683722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94" y="1831419"/>
            <a:ext cx="1590035" cy="54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18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E11010-0941-4691-B309-E3FCB4ECA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838A2-3CE1-400B-9B45-05B794AE76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07B4F-3F6D-4F29-8044-A889AAC9E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4EF38-941E-433E-B2F5-824189C1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27" y="2265767"/>
            <a:ext cx="2594363" cy="11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0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94E478-417A-4F81-9DF1-C9FE4642A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F6A62-A77D-4126-9E34-1911A5B5C14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A057A-930D-4754-9D85-E04576911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393AE1-DA06-4533-BC84-487E72C9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41" y="3156495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6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3BBBDF-592D-45FF-8CAC-247101EC1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CFDFC-CF7B-4CF8-BC9C-868420F2E43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DC66E-5961-49FC-B91E-98B8FD8E6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6F3BCB5-A258-4EA5-A4AD-6AFC4340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05" y="2357437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063BD7-E503-4343-B691-2B6DFE761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304" y="3661787"/>
            <a:ext cx="2594363" cy="11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9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4C3263-A4E3-4F16-8D06-31CBE85E4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2ABB8-5B72-4255-8044-E11875DEC87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74B87-6CCF-4107-9236-E0F738791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D8EDA-DC82-48EC-BE27-56142018E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68" b="30108"/>
          <a:stretch/>
        </p:blipFill>
        <p:spPr>
          <a:xfrm>
            <a:off x="5969913" y="1007875"/>
            <a:ext cx="3234094" cy="8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0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431FDA-6345-4CB1-A587-C363E41B6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D39AC-A801-4317-9753-380C133D4EE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27BF8-F0F4-4C70-84F6-D435ED17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AF9BB2-FF0B-4573-8C19-F1C941244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F24DB-66FC-47F9-970B-B0265FC445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69783-04C6-4916-B7FB-F2D3A8DA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48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12679B-D62D-44F8-BA1B-E394D2B94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D9382-F229-4088-962F-34705F0AA87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4EC7B-ACCE-4649-8412-62FD25ED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875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2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546724-4D58-4B9B-9FC5-B01C46358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A297A-A9D1-425F-8DC4-85CFC04EADE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872F1-6E1B-4B7B-B80A-7228DE92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5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16D52-C7BB-4043-9BC9-2FBEC347C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E37D7-A999-4E88-83BE-D980749A4FA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672A7-7C77-496C-883A-3CF961E8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18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4A1F-509B-4927-BD7E-5FC45BDD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094"/>
            <a:ext cx="10515600" cy="1325563"/>
          </a:xfrm>
        </p:spPr>
        <p:txBody>
          <a:bodyPr/>
          <a:lstStyle/>
          <a:p>
            <a:r>
              <a:rPr lang="en-US" sz="4000" dirty="0"/>
              <a:t>¿</a:t>
            </a:r>
            <a:r>
              <a:rPr lang="en-US" sz="4000" dirty="0" err="1"/>
              <a:t>Quién</a:t>
            </a:r>
            <a:r>
              <a:rPr lang="en-US" sz="4000" dirty="0"/>
              <a:t> es Taylor &amp; Francis?</a:t>
            </a:r>
          </a:p>
        </p:txBody>
      </p:sp>
      <p:pic>
        <p:nvPicPr>
          <p:cNvPr id="4" name="mrOH9qPwOOQ">
            <a:extLst>
              <a:ext uri="{FF2B5EF4-FFF2-40B4-BE49-F238E27FC236}">
                <a16:creationId xmlns:a16="http://schemas.microsoft.com/office/drawing/2014/main" id="{E8512550-6A69-4C41-A67B-F719901794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84730" y="1690946"/>
            <a:ext cx="4028005" cy="226575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0FD633-65A8-454B-A794-F097329E8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62209"/>
              </p:ext>
            </p:extLst>
          </p:nvPr>
        </p:nvGraphicFramePr>
        <p:xfrm>
          <a:off x="843902" y="1739465"/>
          <a:ext cx="6984777" cy="4608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8259">
                  <a:extLst>
                    <a:ext uri="{9D8B030D-6E8A-4147-A177-3AD203B41FA5}">
                      <a16:colId xmlns:a16="http://schemas.microsoft.com/office/drawing/2014/main" val="3332115651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2265183810"/>
                    </a:ext>
                  </a:extLst>
                </a:gridCol>
                <a:gridCol w="2328259">
                  <a:extLst>
                    <a:ext uri="{9D8B030D-6E8A-4147-A177-3AD203B41FA5}">
                      <a16:colId xmlns:a16="http://schemas.microsoft.com/office/drawing/2014/main" val="2075803118"/>
                    </a:ext>
                  </a:extLst>
                </a:gridCol>
              </a:tblGrid>
              <a:tr h="1536171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1798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+500 </a:t>
                      </a:r>
                      <a:r>
                        <a:rPr lang="pt-BR" sz="1800" b="1" dirty="0"/>
                        <a:t>(35% / 99.7%)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b="1" dirty="0"/>
                        <a:t>. Journals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b="1" dirty="0"/>
                        <a:t>. </a:t>
                      </a:r>
                      <a:r>
                        <a:rPr lang="en-US" sz="2000" b="1" dirty="0" err="1"/>
                        <a:t>Ebooks</a:t>
                      </a:r>
                      <a:endParaRPr lang="en-US" sz="2000" b="1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b="1" dirty="0"/>
                        <a:t>. Bases de </a:t>
                      </a:r>
                      <a:r>
                        <a:rPr lang="en-US" sz="2000" b="1" dirty="0" err="1"/>
                        <a:t>Datos</a:t>
                      </a:r>
                      <a:endParaRPr lang="en-US" sz="2000" b="1" dirty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b="1" dirty="0"/>
                        <a:t>. </a:t>
                      </a:r>
                      <a:r>
                        <a:rPr lang="en-US" sz="2000" b="1" dirty="0" err="1"/>
                        <a:t>Herramientas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850137"/>
                  </a:ext>
                </a:extLst>
              </a:tr>
              <a:tr h="1536171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/>
                        <a:t>82% Indexado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2020</a:t>
                      </a:r>
                      <a:r>
                        <a:rPr lang="en-US" sz="2400" b="1" dirty="0"/>
                        <a:t> 2,597</a:t>
                      </a:r>
                      <a:endParaRPr lang="en-US" sz="2000" b="1" dirty="0"/>
                    </a:p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4M  / 90K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617064"/>
                  </a:ext>
                </a:extLst>
              </a:tr>
              <a:tr h="1536171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8 Meses</a:t>
                      </a:r>
                    </a:p>
                    <a:p>
                      <a:pPr algn="ctr"/>
                      <a:r>
                        <a:rPr lang="pt-BR" sz="2800" b="1" dirty="0"/>
                        <a:t>3 – 24 / $0.00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Top 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/>
                        <a:t> 186 </a:t>
                      </a:r>
                      <a:r>
                        <a:rPr lang="pt-BR" sz="2000" b="1" dirty="0"/>
                        <a:t>(7.1% / 3%)</a:t>
                      </a:r>
                      <a:endParaRPr lang="pt-B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286541"/>
                  </a:ext>
                </a:extLst>
              </a:tr>
            </a:tbl>
          </a:graphicData>
        </a:graphic>
      </p:graphicFrame>
      <p:pic>
        <p:nvPicPr>
          <p:cNvPr id="6" name="Picture 2" descr="Resultado de imagen para Richard Taylor taylor and Francis">
            <a:extLst>
              <a:ext uri="{FF2B5EF4-FFF2-40B4-BE49-F238E27FC236}">
                <a16:creationId xmlns:a16="http://schemas.microsoft.com/office/drawing/2014/main" id="{ED4DF112-D53F-4B4E-87F8-BB70A5C98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77" y="2243521"/>
            <a:ext cx="753401" cy="97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n para instituciones educativas">
            <a:extLst>
              <a:ext uri="{FF2B5EF4-FFF2-40B4-BE49-F238E27FC236}">
                <a16:creationId xmlns:a16="http://schemas.microsoft.com/office/drawing/2014/main" id="{D2619A31-609E-4986-836F-C28A79CB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99" y="2229261"/>
            <a:ext cx="1812182" cy="100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investigacion">
            <a:extLst>
              <a:ext uri="{FF2B5EF4-FFF2-40B4-BE49-F238E27FC236}">
                <a16:creationId xmlns:a16="http://schemas.microsoft.com/office/drawing/2014/main" id="{E79FB482-75A4-40A0-ADD3-ADB81FC3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00" y="3585240"/>
            <a:ext cx="1617980" cy="9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n para factor de Impacto">
            <a:extLst>
              <a:ext uri="{FF2B5EF4-FFF2-40B4-BE49-F238E27FC236}">
                <a16:creationId xmlns:a16="http://schemas.microsoft.com/office/drawing/2014/main" id="{6C10A7FE-1DF3-4FCC-9A95-BF3A19C3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07" y="3808180"/>
            <a:ext cx="1280939" cy="9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esultado de imagen para Investigadores">
            <a:extLst>
              <a:ext uri="{FF2B5EF4-FFF2-40B4-BE49-F238E27FC236}">
                <a16:creationId xmlns:a16="http://schemas.microsoft.com/office/drawing/2014/main" id="{B21C3C45-934D-403C-B0A2-CCA35CF19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26" y="3825656"/>
            <a:ext cx="1721768" cy="8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sultado de imagen para Publication time">
            <a:extLst>
              <a:ext uri="{FF2B5EF4-FFF2-40B4-BE49-F238E27FC236}">
                <a16:creationId xmlns:a16="http://schemas.microsoft.com/office/drawing/2014/main" id="{4D8477B9-5D2D-4DDB-9F0B-9C72CA5F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26" y="5771913"/>
            <a:ext cx="1844581" cy="6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Resultado de imagen para Top 5">
            <a:extLst>
              <a:ext uri="{FF2B5EF4-FFF2-40B4-BE49-F238E27FC236}">
                <a16:creationId xmlns:a16="http://schemas.microsoft.com/office/drawing/2014/main" id="{141C58F2-9426-4486-A69A-D7A6797C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34" y="5347256"/>
            <a:ext cx="1458712" cy="9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esultado de imagen para Open Access">
            <a:extLst>
              <a:ext uri="{FF2B5EF4-FFF2-40B4-BE49-F238E27FC236}">
                <a16:creationId xmlns:a16="http://schemas.microsoft.com/office/drawing/2014/main" id="{77462EE5-D4C2-40DB-8543-2C5EA759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1" y="5317543"/>
            <a:ext cx="2014751" cy="89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22933-D526-4ABC-8753-917D2683C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4730" y="4083591"/>
            <a:ext cx="2146970" cy="1205897"/>
          </a:xfrm>
          <a:prstGeom prst="rect">
            <a:avLst/>
          </a:prstGeom>
        </p:spPr>
      </p:pic>
      <p:pic>
        <p:nvPicPr>
          <p:cNvPr id="16" name="Picture 4" descr="Resultado de imagen para Publons">
            <a:extLst>
              <a:ext uri="{FF2B5EF4-FFF2-40B4-BE49-F238E27FC236}">
                <a16:creationId xmlns:a16="http://schemas.microsoft.com/office/drawing/2014/main" id="{42587031-B255-47B1-B060-0ED149B59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730" y="5416380"/>
            <a:ext cx="3223128" cy="9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1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B547DE-C255-4753-BE77-4F4C5D6A1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736B7-0C00-4BBB-935C-C8F4D9C26F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D9330-2764-46E1-8AB4-674BEBF3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875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33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529911-6E73-4BA9-9853-412BD381C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39C76-3A41-4A49-982A-84839AD6BC5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F2C00-C7F5-4C13-8A1B-CFD970D9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34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1CD3FE-16BE-4216-A2BD-7B83D4A85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6F409-46C7-4028-A14A-05F932C8553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183B4-E622-4013-8FCD-DB9389B4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32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C95B8-C072-4AD2-A645-A79D70177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93B8-1C1F-488C-B4B4-7404F0CA8C4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6185F-BB42-43DC-B92F-8FEA419F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01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9A1467-E077-49B3-82F4-FB26A509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6AD96-B5BF-4BC8-BB75-1C5AC7D223C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365B3-9084-44F1-A449-942E7514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29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196D5-C9CE-4FA0-BC3B-6BC5A886B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4387A-427D-41CC-A36A-7A8FAA0D920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37BEF-CD62-4DBA-AC1E-F00472BA7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2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20E4E5-6AB9-4FE1-AF30-0B535DB81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28305-47E7-4EBB-A5F8-7622B522B47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F4996-9C0C-4C6B-8B6E-1126113E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7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175409-6F2D-448C-B4A2-CC75A4E90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81094-96F3-45AF-97C4-9E1C2AF7853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2EEC8-C2F2-47A3-8895-A0C6AAF8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84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4EF510-FDAC-49E3-A6DE-9993406BE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F288D-4A66-4908-AE7E-8AFB4447CF3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39260-AE3F-486E-9158-8C977607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2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448631-7E35-4369-9EC3-57BC07BD4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CBAE8-C023-452E-9397-94F6DABA2CA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9FB67-35F3-49A9-B0C0-E831C07D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68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FD220-64EA-4DBF-A646-1D6D76E6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396D8-7A01-4913-9798-AE7C1852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92"/>
            <a:ext cx="3916500" cy="1211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814017-6054-404B-9768-FB570426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24" y="3216237"/>
            <a:ext cx="3903676" cy="1673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65ABD-A26B-4B1E-A2B9-E829151B9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662" y="1690692"/>
            <a:ext cx="4994681" cy="51202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8DB232-9691-4B5E-84AA-C1474B2A26F6}"/>
              </a:ext>
            </a:extLst>
          </p:cNvPr>
          <p:cNvSpPr txBox="1">
            <a:spLocks/>
          </p:cNvSpPr>
          <p:nvPr/>
        </p:nvSpPr>
        <p:spPr>
          <a:xfrm>
            <a:off x="838200" y="374094"/>
            <a:ext cx="10515600" cy="1325563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/>
              <a:t>¿</a:t>
            </a:r>
            <a:r>
              <a:rPr lang="en-US" sz="4000" dirty="0" err="1"/>
              <a:t>Quién</a:t>
            </a:r>
            <a:r>
              <a:rPr lang="en-US" sz="4000" dirty="0"/>
              <a:t> </a:t>
            </a:r>
            <a:r>
              <a:rPr lang="en-US" sz="4000" dirty="0" err="1"/>
              <a:t>utiliza</a:t>
            </a:r>
            <a:r>
              <a:rPr lang="en-US" sz="4000" dirty="0"/>
              <a:t> T&amp;F?</a:t>
            </a:r>
          </a:p>
        </p:txBody>
      </p:sp>
    </p:spTree>
    <p:extLst>
      <p:ext uri="{BB962C8B-B14F-4D97-AF65-F5344CB8AC3E}">
        <p14:creationId xmlns:p14="http://schemas.microsoft.com/office/powerpoint/2010/main" val="2339307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F77D3-2475-48E4-9DDF-D434FBF3D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16022-41F9-42A1-8A40-9CC026F95DD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6C04A-E829-40E6-B873-C2E5909D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97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DA3A3A-07AC-4A2E-A541-3B19DBEFB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Investigación </a:t>
            </a:r>
            <a:r>
              <a:rPr lang="en-US" dirty="0" err="1"/>
              <a:t>basada</a:t>
            </a:r>
            <a:r>
              <a:rPr lang="en-US" dirty="0"/>
              <a:t> en </a:t>
            </a:r>
            <a:r>
              <a:rPr lang="en-US" dirty="0" err="1"/>
              <a:t>Evidencia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28FF6-030C-4BD3-9324-09B88A910D5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3600" dirty="0"/>
              <a:t>Caso 2:</a:t>
            </a:r>
          </a:p>
          <a:p>
            <a:endParaRPr lang="en-US" sz="3600" dirty="0"/>
          </a:p>
          <a:p>
            <a:pPr marL="228600" indent="0" algn="just"/>
            <a:r>
              <a:rPr lang="en-US" sz="3600" dirty="0"/>
              <a:t>Mi </a:t>
            </a:r>
            <a:r>
              <a:rPr lang="en-US" sz="3600" dirty="0" err="1"/>
              <a:t>institución</a:t>
            </a:r>
            <a:r>
              <a:rPr lang="en-US" sz="3600" dirty="0"/>
              <a:t> </a:t>
            </a:r>
            <a:r>
              <a:rPr lang="en-US" sz="3600" dirty="0" err="1"/>
              <a:t>abrió</a:t>
            </a:r>
            <a:r>
              <a:rPr lang="en-US" sz="3600" dirty="0"/>
              <a:t> un </a:t>
            </a:r>
            <a:r>
              <a:rPr lang="en-US" sz="3600" dirty="0" err="1"/>
              <a:t>programa</a:t>
            </a:r>
            <a:r>
              <a:rPr lang="en-US" sz="3600" dirty="0"/>
              <a:t> de </a:t>
            </a:r>
            <a:r>
              <a:rPr lang="en-US" sz="3600" dirty="0" err="1"/>
              <a:t>investigación</a:t>
            </a:r>
            <a:r>
              <a:rPr lang="en-US" sz="3600" dirty="0"/>
              <a:t> </a:t>
            </a:r>
            <a:r>
              <a:rPr lang="en-US" sz="3600" dirty="0" err="1"/>
              <a:t>dedicado</a:t>
            </a:r>
            <a:r>
              <a:rPr lang="en-US" sz="3600" dirty="0"/>
              <a:t> a la </a:t>
            </a:r>
            <a:r>
              <a:rPr lang="en-US" sz="3600" dirty="0" err="1"/>
              <a:t>telefonía</a:t>
            </a:r>
            <a:r>
              <a:rPr lang="en-US" sz="3600" dirty="0"/>
              <a:t> </a:t>
            </a:r>
            <a:r>
              <a:rPr lang="en-US" sz="3600" dirty="0" err="1"/>
              <a:t>movil</a:t>
            </a:r>
            <a:r>
              <a:rPr lang="en-US" sz="3600" dirty="0"/>
              <a:t> 5G, </a:t>
            </a:r>
            <a:r>
              <a:rPr lang="en-US" sz="3600" dirty="0" err="1"/>
              <a:t>quiero</a:t>
            </a:r>
            <a:r>
              <a:rPr lang="en-US" sz="3600" dirty="0"/>
              <a:t> saber </a:t>
            </a:r>
            <a:r>
              <a:rPr lang="en-US" sz="3600" dirty="0" err="1"/>
              <a:t>cuáles</a:t>
            </a:r>
            <a:r>
              <a:rPr lang="en-US" sz="3600" dirty="0"/>
              <a:t> son las </a:t>
            </a:r>
            <a:r>
              <a:rPr lang="en-US" sz="3600" dirty="0" err="1"/>
              <a:t>revistas</a:t>
            </a:r>
            <a:r>
              <a:rPr lang="en-US" sz="3600" dirty="0"/>
              <a:t> </a:t>
            </a:r>
            <a:r>
              <a:rPr lang="en-US" sz="3600" dirty="0" err="1"/>
              <a:t>científicas</a:t>
            </a:r>
            <a:r>
              <a:rPr lang="en-US" sz="3600" dirty="0"/>
              <a:t> que </a:t>
            </a:r>
            <a:r>
              <a:rPr lang="en-US" sz="3600" dirty="0" err="1"/>
              <a:t>tienen</a:t>
            </a:r>
            <a:r>
              <a:rPr lang="en-US" sz="3600" dirty="0"/>
              <a:t> </a:t>
            </a:r>
            <a:r>
              <a:rPr lang="en-US" sz="3600" dirty="0" err="1"/>
              <a:t>contenido</a:t>
            </a:r>
            <a:r>
              <a:rPr lang="en-US" sz="3600" dirty="0"/>
              <a:t> </a:t>
            </a:r>
            <a:r>
              <a:rPr lang="en-US" sz="3600" dirty="0" err="1"/>
              <a:t>relevante</a:t>
            </a:r>
            <a:r>
              <a:rPr lang="en-US" sz="3600" dirty="0"/>
              <a:t> en la </a:t>
            </a:r>
            <a:r>
              <a:rPr lang="en-US" sz="3600" dirty="0" err="1"/>
              <a:t>temática</a:t>
            </a:r>
            <a:r>
              <a:rPr lang="en-US" sz="3600" dirty="0"/>
              <a:t>, </a:t>
            </a:r>
            <a:r>
              <a:rPr lang="en-US" sz="3600" dirty="0" err="1"/>
              <a:t>ver</a:t>
            </a:r>
            <a:r>
              <a:rPr lang="en-US" sz="3600" dirty="0"/>
              <a:t> una </a:t>
            </a:r>
            <a:r>
              <a:rPr lang="en-US" sz="3600" dirty="0" err="1"/>
              <a:t>revista</a:t>
            </a:r>
            <a:r>
              <a:rPr lang="en-US" sz="3600" dirty="0"/>
              <a:t> </a:t>
            </a:r>
            <a:r>
              <a:rPr lang="en-US" sz="3600" dirty="0" err="1"/>
              <a:t>sobre</a:t>
            </a:r>
            <a:r>
              <a:rPr lang="en-US" sz="3600" dirty="0"/>
              <a:t> el </a:t>
            </a:r>
            <a:r>
              <a:rPr lang="en-US" sz="3600" dirty="0" err="1"/>
              <a:t>tema</a:t>
            </a:r>
            <a:r>
              <a:rPr lang="en-US" sz="3600" dirty="0"/>
              <a:t> e </a:t>
            </a:r>
            <a:r>
              <a:rPr lang="en-US" sz="3600" dirty="0" err="1"/>
              <a:t>información</a:t>
            </a:r>
            <a:r>
              <a:rPr lang="en-US" sz="3600" dirty="0"/>
              <a:t> </a:t>
            </a:r>
            <a:r>
              <a:rPr lang="en-US" sz="3600" dirty="0" err="1"/>
              <a:t>bibliométrica</a:t>
            </a:r>
            <a:r>
              <a:rPr lang="en-US" sz="3600" dirty="0"/>
              <a:t> de la Editorial que publica </a:t>
            </a:r>
            <a:r>
              <a:rPr lang="en-US" sz="3600" dirty="0" err="1"/>
              <a:t>esa</a:t>
            </a:r>
            <a:r>
              <a:rPr lang="en-US" sz="3600" dirty="0"/>
              <a:t> </a:t>
            </a:r>
            <a:r>
              <a:rPr lang="en-US" sz="3600" dirty="0" err="1"/>
              <a:t>revista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2603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8C5FDF-9D9F-49B3-9BCD-BDACBCC49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FA444-4CBA-4FB0-8D5D-1FCC2B5E57B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F0707-494A-4CFE-B439-BA9AD0CD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98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5B6FFB-3C0E-48B4-98A5-DC9F8D74E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7569D-37A0-4402-9A17-7DFBC4D9475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73CDC-51B4-4F7B-B5D7-AB5E259CD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5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E8E53C-1232-449B-A5D9-EBA7B305D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E2FBE-E7D7-46EB-ACB4-EE5B09B36D9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CD0C0-AE0C-4CC8-8051-E27FAD6D4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D52E0-5423-44FA-A31E-4F76CDB86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26" t="56479" r="39514" b="33304"/>
          <a:stretch/>
        </p:blipFill>
        <p:spPr>
          <a:xfrm>
            <a:off x="7065818" y="4049485"/>
            <a:ext cx="1353787" cy="70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4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BE2BE7-8879-4B73-8158-EF82C34D2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68A15-0463-4E08-A91D-7D128ECA847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A0126-FD34-4E0E-BA14-7BA54D86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21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8C13D1-19F7-4282-A202-FB9DF0884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8B634-ECCC-48B1-88D5-71D46ABA08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F37AE-1D57-4FA8-81ED-1E768BBAF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7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695551-72CD-4425-AF29-CC8025FB9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63193-14A8-462F-9587-25A55A80D9D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9D504-C159-45F0-A2B9-7FEA8320D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7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BC514C-2A67-4394-8159-8FA258357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C1D5F-5DCF-451D-BFC7-E839C2C4832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5A6F1-5A7A-4675-B99C-5882DF49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9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218732-32FB-4E52-8F01-7054A81C7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103A-C1B6-46C9-B986-E28C2DCA4C3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4D5A9-21A5-4FAB-B202-31C4923B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8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78FC-0BC0-434F-8444-B084FD69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EB0A8-3768-42B6-A6F5-12D63C507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CE8A97-843E-4A3B-A338-5215D48265CC}"/>
              </a:ext>
            </a:extLst>
          </p:cNvPr>
          <p:cNvSpPr txBox="1">
            <a:spLocks/>
          </p:cNvSpPr>
          <p:nvPr/>
        </p:nvSpPr>
        <p:spPr>
          <a:xfrm>
            <a:off x="838200" y="374094"/>
            <a:ext cx="10515600" cy="1325563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 err="1"/>
              <a:t>Productos</a:t>
            </a:r>
            <a:r>
              <a:rPr lang="en-US" sz="4000" dirty="0"/>
              <a:t> T&amp;F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D470F4-6956-4C0A-80A6-85EDD6AB2E19}"/>
              </a:ext>
            </a:extLst>
          </p:cNvPr>
          <p:cNvCxnSpPr>
            <a:cxnSpLocks/>
          </p:cNvCxnSpPr>
          <p:nvPr/>
        </p:nvCxnSpPr>
        <p:spPr>
          <a:xfrm flipH="1">
            <a:off x="3871356" y="2339439"/>
            <a:ext cx="1" cy="34082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ADA5B84-C359-4439-A042-CD07194BE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83"/>
          <a:stretch/>
        </p:blipFill>
        <p:spPr>
          <a:xfrm>
            <a:off x="838200" y="3204871"/>
            <a:ext cx="2816564" cy="13255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42ECD8A-32B0-4474-9BBC-9CF44099DCBF}"/>
              </a:ext>
            </a:extLst>
          </p:cNvPr>
          <p:cNvSpPr txBox="1">
            <a:spLocks/>
          </p:cNvSpPr>
          <p:nvPr/>
        </p:nvSpPr>
        <p:spPr>
          <a:xfrm>
            <a:off x="1087088" y="2332285"/>
            <a:ext cx="2107366" cy="117984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/>
              <a:t>Journals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096B77-C813-4AB5-A307-28FCC3245522}"/>
              </a:ext>
            </a:extLst>
          </p:cNvPr>
          <p:cNvSpPr txBox="1">
            <a:spLocks/>
          </p:cNvSpPr>
          <p:nvPr/>
        </p:nvSpPr>
        <p:spPr>
          <a:xfrm>
            <a:off x="4263241" y="2339439"/>
            <a:ext cx="3467596" cy="117984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/>
              <a:t>Books and</a:t>
            </a:r>
          </a:p>
          <a:p>
            <a:pPr algn="ctr"/>
            <a:r>
              <a:rPr lang="en-US" sz="4000" dirty="0" err="1"/>
              <a:t>Ebooks</a:t>
            </a:r>
            <a:endParaRPr lang="en-US" sz="4000" dirty="0"/>
          </a:p>
          <a:p>
            <a:r>
              <a:rPr lang="en-US" sz="2800" dirty="0"/>
              <a:t>90,000 </a:t>
            </a:r>
            <a:r>
              <a:rPr lang="en-US" sz="2800" dirty="0" err="1"/>
              <a:t>Títulos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6858D9-9078-41B9-AE7D-715C50DDF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7" t="23166" r="10000" b="28523"/>
          <a:stretch/>
        </p:blipFill>
        <p:spPr>
          <a:xfrm>
            <a:off x="4165025" y="4170535"/>
            <a:ext cx="2416133" cy="71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83A020-FDD5-4596-922B-EF7FD538F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541" y="4963884"/>
            <a:ext cx="2695917" cy="89863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6CE8DA-9B86-4660-8F0A-2D5CE52899F9}"/>
              </a:ext>
            </a:extLst>
          </p:cNvPr>
          <p:cNvCxnSpPr>
            <a:cxnSpLocks/>
          </p:cNvCxnSpPr>
          <p:nvPr/>
        </p:nvCxnSpPr>
        <p:spPr>
          <a:xfrm flipH="1">
            <a:off x="7739875" y="2339439"/>
            <a:ext cx="1" cy="34082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EDD2FA4-6E09-4BE5-96B2-8CACDB4B0845}"/>
              </a:ext>
            </a:extLst>
          </p:cNvPr>
          <p:cNvSpPr txBox="1">
            <a:spLocks/>
          </p:cNvSpPr>
          <p:nvPr/>
        </p:nvSpPr>
        <p:spPr>
          <a:xfrm>
            <a:off x="8162805" y="2339439"/>
            <a:ext cx="3451266" cy="117984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 err="1"/>
              <a:t>Herramientas</a:t>
            </a:r>
            <a:endParaRPr lang="en-US" sz="4000" dirty="0"/>
          </a:p>
          <a:p>
            <a:pPr algn="ctr"/>
            <a:r>
              <a:rPr lang="en-US" sz="4000" dirty="0" err="1"/>
              <a:t>Digitales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756F0A-BA56-46CC-A65B-8A76BA4B7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217" y="3867652"/>
            <a:ext cx="2794659" cy="704487"/>
          </a:xfrm>
          <a:prstGeom prst="rect">
            <a:avLst/>
          </a:prstGeom>
        </p:spPr>
      </p:pic>
      <p:pic>
        <p:nvPicPr>
          <p:cNvPr id="4106" name="Picture 10" descr="http://www.internationalaffairs.org.au/wp-content/uploads/2016/05/image006.jpg">
            <a:extLst>
              <a:ext uri="{FF2B5EF4-FFF2-40B4-BE49-F238E27FC236}">
                <a16:creationId xmlns:a16="http://schemas.microsoft.com/office/drawing/2014/main" id="{04FDB334-E9B6-419D-982E-64B444373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89"/>
          <a:stretch/>
        </p:blipFill>
        <p:spPr bwMode="auto">
          <a:xfrm>
            <a:off x="7975175" y="4689303"/>
            <a:ext cx="2936974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26DF8E-20A9-4C22-9272-D8C3A8151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3360" y="5444734"/>
            <a:ext cx="3206394" cy="11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89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3DD673-65E9-4111-9F61-F468E2C36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D41F4-5FA7-4F0E-8417-DE5C3B374AD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DED13-5773-459D-94F5-C89AD0766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6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4A7EF5-2AEF-4389-B8C4-337E5263E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D785D-7440-4B9D-8A88-281BB842A6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205F9-0FD2-4BBA-A8F0-735FDE4F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4E23D-FCC8-4DEF-8DA9-56EC0A8B4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7" t="60650" r="32333" b="24750"/>
          <a:stretch/>
        </p:blipFill>
        <p:spPr>
          <a:xfrm>
            <a:off x="7363968" y="4424951"/>
            <a:ext cx="1609344" cy="890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08BDD-D41E-4F41-995C-8ACFC1EEDF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16" t="60606" r="54148" b="27792"/>
          <a:stretch/>
        </p:blipFill>
        <p:spPr>
          <a:xfrm>
            <a:off x="3075708" y="4203865"/>
            <a:ext cx="1227910" cy="7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8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479946-32A2-4704-946F-D0B458C59D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AC2F8-E18B-46DE-820A-ADEF95C43F6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2A74D-BDD5-4B58-9AC5-CA5BA371C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92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CC3DC9-18CE-4F33-BAB8-8CFA54944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39055-5D51-449B-8D37-B22FA1701D4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B5E89-8B97-4A9F-86AB-911CB805E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7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A4B1B-588F-48F6-9FC1-155AFDD17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8DDFF-3B92-41F3-9B0E-E8B203DB8AE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D0CCC-07E5-4F10-BEE6-FD10D85EB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8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F096F5-87AB-49B2-856C-867616076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3674B-E4C7-4690-9381-2F54FCB7FF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842D4-FE9B-4DD7-B672-A0EB4252F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1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858BE2-C429-4CA0-B4AC-1E68F4061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F4A9F-EEEC-439C-B8B5-537684C10BB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3F235-3D90-43DA-8FE6-6C26D9EC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25D43-BB55-4B24-B36F-50B43F42A1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01" t="37951" r="29240" b="55643"/>
          <a:stretch/>
        </p:blipFill>
        <p:spPr>
          <a:xfrm>
            <a:off x="5462649" y="1650670"/>
            <a:ext cx="2660073" cy="439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003917-85A2-4173-AF29-D1DD6DD81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97" t="73709" r="47711" b="18066"/>
          <a:stretch/>
        </p:blipFill>
        <p:spPr>
          <a:xfrm>
            <a:off x="3562596" y="5733431"/>
            <a:ext cx="1686297" cy="564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707A8-1288-4FE8-8215-DB42593168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16" t="75278" r="50134" b="16497"/>
          <a:stretch/>
        </p:blipFill>
        <p:spPr>
          <a:xfrm>
            <a:off x="1425038" y="4608862"/>
            <a:ext cx="2422567" cy="564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0111A-A8CB-41A6-B9B3-B03B541CC7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62" t="41357" r="40322" b="49246"/>
          <a:stretch/>
        </p:blipFill>
        <p:spPr>
          <a:xfrm>
            <a:off x="1615043" y="3192908"/>
            <a:ext cx="3396343" cy="6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65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A03E4-160E-4AB0-B38B-C0C9312FE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3F546-FD1E-4A62-BE0D-B61DB7BB61F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3DA9E-A5CC-4B61-A7DF-25F628974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58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83192-B57A-4099-86DF-6FEA3CB82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C8FCA-576B-4BED-9AEB-F1F5B72BD48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F2AA8-CE75-47B5-80A8-346DC33FB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82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F7512A-77AE-4AE0-B445-DCF5E70E5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BB37E-D8EC-4C8B-8161-33B4A635FA1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B3C19-033D-4F16-A023-83EBBB1F1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4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F19945-551E-4A91-96E4-BF7B6F35E0BF}"/>
              </a:ext>
            </a:extLst>
          </p:cNvPr>
          <p:cNvSpPr/>
          <p:nvPr/>
        </p:nvSpPr>
        <p:spPr>
          <a:xfrm>
            <a:off x="1524000" y="1182256"/>
            <a:ext cx="9144000" cy="56613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68" tIns="45734" rIns="91468" bIns="45734" rtlCol="0" anchor="ctr"/>
          <a:lstStyle/>
          <a:p>
            <a:pPr algn="ctr"/>
            <a:endParaRPr lang="en-US" sz="700"/>
          </a:p>
        </p:txBody>
      </p:sp>
      <p:sp>
        <p:nvSpPr>
          <p:cNvPr id="9" name="Shape 65">
            <a:extLst>
              <a:ext uri="{FF2B5EF4-FFF2-40B4-BE49-F238E27FC236}">
                <a16:creationId xmlns:a16="http://schemas.microsoft.com/office/drawing/2014/main" id="{111BFDBC-49C9-447D-B8AF-F1C12BC1E9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27016" y="2573337"/>
            <a:ext cx="9143999" cy="16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/>
            <a:r>
              <a:rPr lang="es-ES" sz="4000" i="1" dirty="0"/>
              <a:t>Proyecto WIZDOM</a:t>
            </a:r>
            <a:endParaRPr lang="es-ES" sz="2400" b="0" dirty="0"/>
          </a:p>
          <a:p>
            <a:pPr marL="0" indent="0" algn="ctr"/>
            <a:endParaRPr lang="es-ES" sz="2400" b="0" dirty="0"/>
          </a:p>
          <a:p>
            <a:pPr marL="0" indent="0" algn="ctr"/>
            <a:r>
              <a:rPr lang="es-ES" sz="2800" b="0" dirty="0"/>
              <a:t>Inteligencia Artificial como herramienta de apoyo a la investigación. </a:t>
            </a:r>
            <a:r>
              <a:rPr lang="es-ES" sz="2800" b="0" i="1" dirty="0"/>
              <a:t>“Más allá de las herramientas tradicionales”</a:t>
            </a:r>
            <a:endParaRPr sz="2800" b="0" i="1" dirty="0"/>
          </a:p>
        </p:txBody>
      </p:sp>
    </p:spTree>
    <p:extLst>
      <p:ext uri="{BB962C8B-B14F-4D97-AF65-F5344CB8AC3E}">
        <p14:creationId xmlns:p14="http://schemas.microsoft.com/office/powerpoint/2010/main" val="2692099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77BC9-6311-4930-93F4-A1BCA7342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06CF2-46F2-4806-99F8-C65929EA364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DBFCC-1590-4554-B129-B2928610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77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370001-74E9-4986-B0AE-056C9D675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887D7-D783-4A59-8BE4-BA0D20F1388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46CCF-A84A-4BDE-B929-98BD265F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57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ACB719-5644-4A3F-BACB-39F03C849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6632F-8588-426E-814A-C4A4C1884FF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E4DFB-174D-450B-88BE-9B54EAB0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17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AEC9F-FD3C-4407-A227-C59C26013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B62A-EAC0-42F0-B051-D8B2399A0F9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82E6F-55F6-45ED-BB79-B2F7D59DA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94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CC5681-E578-44B0-B475-3ECFFE1B5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8FB44-1C5B-4BDF-AD3C-4EF2272FB8C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CE633-96E4-47AE-934E-1961C386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10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077758F-82EA-4494-81CC-03E0B8AB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607" y="236677"/>
            <a:ext cx="7108262" cy="855663"/>
          </a:xfrm>
        </p:spPr>
        <p:txBody>
          <a:bodyPr/>
          <a:lstStyle/>
          <a:p>
            <a:pPr algn="ctr"/>
            <a:r>
              <a:rPr lang="en-US" dirty="0"/>
              <a:t>TAHIR MANSOORI - COLWIZ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45B8D-D226-46C4-A6DC-7E535614F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280" y="1202109"/>
            <a:ext cx="4866416" cy="4866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5B09CB-7D7F-46E6-A6C3-BAE666A9B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528" y="1198935"/>
            <a:ext cx="2281210" cy="228121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290109-55D1-4F60-9ED7-D6C6E4BC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96" y="2910130"/>
            <a:ext cx="4222743" cy="315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tahir mansoori oxford">
            <a:extLst>
              <a:ext uri="{FF2B5EF4-FFF2-40B4-BE49-F238E27FC236}">
                <a16:creationId xmlns:a16="http://schemas.microsoft.com/office/drawing/2014/main" id="{17B8FFA2-E819-4BCA-B1C3-75FE7BDB0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99" y="1397029"/>
            <a:ext cx="5358563" cy="49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1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BBC92B-F999-4B45-9B2A-8440E6ED0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607" y="248869"/>
            <a:ext cx="7108262" cy="855663"/>
          </a:xfrm>
        </p:spPr>
        <p:txBody>
          <a:bodyPr/>
          <a:lstStyle/>
          <a:p>
            <a:r>
              <a:rPr lang="en-US"/>
              <a:t>Fuentes de Información de WIZDOM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CA5B34D-F2E7-45DB-816E-EEEE37CCC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474" y="1422909"/>
            <a:ext cx="3635502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73B0F-C589-482B-87E8-7329C9907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6" t="11669" r="31467" b="7250"/>
          <a:stretch/>
        </p:blipFill>
        <p:spPr>
          <a:xfrm>
            <a:off x="5803392" y="1411033"/>
            <a:ext cx="3425952" cy="4942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A6734C-8D27-4952-8D20-6801F9FFC5F0}"/>
              </a:ext>
            </a:extLst>
          </p:cNvPr>
          <p:cNvSpPr/>
          <p:nvPr/>
        </p:nvSpPr>
        <p:spPr>
          <a:xfrm>
            <a:off x="1869079" y="2385096"/>
            <a:ext cx="3456395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Trebuchet MS" panose="020B0603020202020204" pitchFamily="34" charset="0"/>
              </a:rPr>
              <a:t>D</a:t>
            </a:r>
            <a:r>
              <a:rPr lang="en-US" sz="6000">
                <a:solidFill>
                  <a:schemeClr val="bg1"/>
                </a:solidFill>
                <a:latin typeface="Trebuchet MS" panose="020B0603020202020204" pitchFamily="34" charset="0"/>
              </a:rPr>
              <a:t>igital </a:t>
            </a:r>
          </a:p>
          <a:p>
            <a:r>
              <a:rPr lang="en-US" sz="7200" b="1">
                <a:solidFill>
                  <a:srgbClr val="FF0000"/>
                </a:solidFill>
                <a:latin typeface="Trebuchet MS" panose="020B0603020202020204" pitchFamily="34" charset="0"/>
              </a:rPr>
              <a:t>O</a:t>
            </a:r>
            <a:r>
              <a:rPr lang="en-US" sz="6000">
                <a:solidFill>
                  <a:schemeClr val="bg1"/>
                </a:solidFill>
                <a:latin typeface="Trebuchet MS" panose="020B0603020202020204" pitchFamily="34" charset="0"/>
              </a:rPr>
              <a:t>bject </a:t>
            </a:r>
          </a:p>
          <a:p>
            <a:r>
              <a:rPr lang="en-US" sz="7200" b="1">
                <a:solidFill>
                  <a:srgbClr val="FF0000"/>
                </a:solidFill>
                <a:latin typeface="Trebuchet MS" panose="020B0603020202020204" pitchFamily="34" charset="0"/>
              </a:rPr>
              <a:t>I</a:t>
            </a:r>
            <a:r>
              <a:rPr lang="en-US" sz="6000">
                <a:solidFill>
                  <a:schemeClr val="bg1"/>
                </a:solidFill>
                <a:latin typeface="Trebuchet MS" panose="020B0603020202020204" pitchFamily="34" charset="0"/>
              </a:rPr>
              <a:t>dentifier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rebuchet MS" panose="020B0603020202020204" pitchFamily="34" charset="0"/>
              </a:rPr>
              <a:t>1998 / 260 Mill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C7F41-389A-40D0-821E-73E4BC12242E}"/>
              </a:ext>
            </a:extLst>
          </p:cNvPr>
          <p:cNvSpPr/>
          <p:nvPr/>
        </p:nvSpPr>
        <p:spPr>
          <a:xfrm>
            <a:off x="7412736" y="1280160"/>
            <a:ext cx="1938528" cy="1104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38FE8-EDAE-4CDF-A5F2-BF1A2751A391}"/>
              </a:ext>
            </a:extLst>
          </p:cNvPr>
          <p:cNvSpPr/>
          <p:nvPr/>
        </p:nvSpPr>
        <p:spPr>
          <a:xfrm>
            <a:off x="3119969" y="1561272"/>
            <a:ext cx="2337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www.doi.org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8A450-B6D9-4712-9C99-F75FDFFCC977}"/>
              </a:ext>
            </a:extLst>
          </p:cNvPr>
          <p:cNvSpPr txBox="1"/>
          <p:nvPr/>
        </p:nvSpPr>
        <p:spPr>
          <a:xfrm>
            <a:off x="9387840" y="1411033"/>
            <a:ext cx="1231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1851457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343E688-064D-4F6C-AD9F-F15E2868C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607" y="236677"/>
            <a:ext cx="7108262" cy="855663"/>
          </a:xfrm>
        </p:spPr>
        <p:txBody>
          <a:bodyPr/>
          <a:lstStyle/>
          <a:p>
            <a:r>
              <a:rPr lang="en-US"/>
              <a:t>Fuentes de Información de WIZDOM</a:t>
            </a:r>
          </a:p>
        </p:txBody>
      </p:sp>
      <p:pic>
        <p:nvPicPr>
          <p:cNvPr id="1028" name="Picture 4" descr="Resultado de imagen para crossref">
            <a:extLst>
              <a:ext uri="{FF2B5EF4-FFF2-40B4-BE49-F238E27FC236}">
                <a16:creationId xmlns:a16="http://schemas.microsoft.com/office/drawing/2014/main" id="{A0D2C459-B89F-46CB-97EF-1CDFC589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29690"/>
            <a:ext cx="2991612" cy="14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722282BA-D112-4D62-AC7C-D6D9FCB2ACA4}"/>
              </a:ext>
            </a:extLst>
          </p:cNvPr>
          <p:cNvSpPr txBox="1"/>
          <p:nvPr/>
        </p:nvSpPr>
        <p:spPr>
          <a:xfrm>
            <a:off x="2511552" y="238963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www.crossref.org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0D25D-84E6-4113-9146-F8443A25F7A7}"/>
              </a:ext>
            </a:extLst>
          </p:cNvPr>
          <p:cNvSpPr txBox="1"/>
          <p:nvPr/>
        </p:nvSpPr>
        <p:spPr>
          <a:xfrm>
            <a:off x="4901184" y="1280160"/>
            <a:ext cx="5364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Type (Article, Chapter, Conference)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Year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Title publication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Publisher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Funder name</a:t>
            </a:r>
          </a:p>
        </p:txBody>
      </p:sp>
      <p:pic>
        <p:nvPicPr>
          <p:cNvPr id="1030" name="Picture 6" descr="Resultado de imagen para JSON">
            <a:extLst>
              <a:ext uri="{FF2B5EF4-FFF2-40B4-BE49-F238E27FC236}">
                <a16:creationId xmlns:a16="http://schemas.microsoft.com/office/drawing/2014/main" id="{114EA369-8836-4FCA-AA73-31AE2E9B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4032505"/>
            <a:ext cx="2364493" cy="11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7BF483-2A2A-4AEE-9DD7-24C558387BCA}"/>
              </a:ext>
            </a:extLst>
          </p:cNvPr>
          <p:cNvSpPr txBox="1"/>
          <p:nvPr/>
        </p:nvSpPr>
        <p:spPr>
          <a:xfrm>
            <a:off x="1804417" y="4840225"/>
            <a:ext cx="230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JavaScript Object Notation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182359-0122-4607-A338-8D3AD9111752}"/>
              </a:ext>
            </a:extLst>
          </p:cNvPr>
          <p:cNvSpPr txBox="1"/>
          <p:nvPr/>
        </p:nvSpPr>
        <p:spPr>
          <a:xfrm>
            <a:off x="4553712" y="3992994"/>
            <a:ext cx="5364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6600">
                <a:solidFill>
                  <a:schemeClr val="bg1"/>
                </a:solidFill>
              </a:rPr>
              <a:t>108,012,982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2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030ED5A-EAE2-45A8-B55A-507FC8D9E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607" y="236677"/>
            <a:ext cx="7108262" cy="855663"/>
          </a:xfrm>
        </p:spPr>
        <p:txBody>
          <a:bodyPr/>
          <a:lstStyle/>
          <a:p>
            <a:r>
              <a:rPr lang="en-US"/>
              <a:t>Fuentes de Información de WIZDOM</a:t>
            </a:r>
          </a:p>
        </p:txBody>
      </p:sp>
      <p:pic>
        <p:nvPicPr>
          <p:cNvPr id="2050" name="Picture 2" descr="Resultado de imagen para Global Research Identifier Database">
            <a:extLst>
              <a:ext uri="{FF2B5EF4-FFF2-40B4-BE49-F238E27FC236}">
                <a16:creationId xmlns:a16="http://schemas.microsoft.com/office/drawing/2014/main" id="{83A6709F-E351-478E-A2F4-AD922637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47" y="1243776"/>
            <a:ext cx="3763930" cy="19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505F2-072E-49F1-AFEC-12B37D16C422}"/>
              </a:ext>
            </a:extLst>
          </p:cNvPr>
          <p:cNvSpPr txBox="1"/>
          <p:nvPr/>
        </p:nvSpPr>
        <p:spPr>
          <a:xfrm>
            <a:off x="2011681" y="1255776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hlinkClick r:id="rId3"/>
              </a:rPr>
              <a:t>https://grid.ac/</a:t>
            </a:r>
            <a:endParaRPr lang="en-US" sz="20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6C731-018C-468E-B144-388EB3D85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67" t="36350" r="50000" b="42650"/>
          <a:stretch/>
        </p:blipFill>
        <p:spPr>
          <a:xfrm>
            <a:off x="5766816" y="1268159"/>
            <a:ext cx="4695390" cy="1779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DE975E-9651-4DF7-9C65-D8EA2E698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0" t="61350" r="50000" b="3250"/>
          <a:stretch/>
        </p:blipFill>
        <p:spPr>
          <a:xfrm>
            <a:off x="1709547" y="3488245"/>
            <a:ext cx="3789422" cy="245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764FE0-C519-4F1D-97F0-71A6B4F04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941" y="3399550"/>
            <a:ext cx="4901184" cy="326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42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6D0B5-CF73-482A-A0D5-4ADA2D087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0" t="44550" r="26400" b="31250"/>
          <a:stretch/>
        </p:blipFill>
        <p:spPr>
          <a:xfrm>
            <a:off x="1743456" y="1316736"/>
            <a:ext cx="4242816" cy="1475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26D4F0-CCDF-4E1A-B44C-F634E6979CC3}"/>
              </a:ext>
            </a:extLst>
          </p:cNvPr>
          <p:cNvSpPr txBox="1"/>
          <p:nvPr/>
        </p:nvSpPr>
        <p:spPr>
          <a:xfrm>
            <a:off x="1840992" y="2292097"/>
            <a:ext cx="402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hlinkClick r:id="rId3"/>
              </a:rPr>
              <a:t>http://www.geonames.org/</a:t>
            </a:r>
            <a:endParaRPr lang="en-US" sz="24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68931-71E8-449E-B9B4-D2FE1F04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141" y="2851297"/>
            <a:ext cx="5584859" cy="3723239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B723CFF-6BB0-422F-B860-A5876DD26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607" y="236677"/>
            <a:ext cx="7108262" cy="855663"/>
          </a:xfrm>
        </p:spPr>
        <p:txBody>
          <a:bodyPr/>
          <a:lstStyle/>
          <a:p>
            <a:r>
              <a:rPr lang="en-US"/>
              <a:t>Fuentes de Información de WIZDOM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FF31EB-8D4D-4384-B986-5F8A5520944D}"/>
              </a:ext>
            </a:extLst>
          </p:cNvPr>
          <p:cNvSpPr/>
          <p:nvPr/>
        </p:nvSpPr>
        <p:spPr>
          <a:xfrm>
            <a:off x="6096001" y="1257097"/>
            <a:ext cx="4336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verdana" panose="020B0604030504040204" pitchFamily="34" charset="0"/>
              </a:rPr>
              <a:t>contains over 25 million geographical names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DA3A3A-07AC-4A2E-A541-3B19DBEFB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Investigación </a:t>
            </a:r>
            <a:r>
              <a:rPr lang="en-US" dirty="0" err="1"/>
              <a:t>basada</a:t>
            </a:r>
            <a:r>
              <a:rPr lang="en-US" dirty="0"/>
              <a:t> en </a:t>
            </a:r>
            <a:r>
              <a:rPr lang="en-US" dirty="0" err="1"/>
              <a:t>Evidencia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28FF6-030C-4BD3-9324-09B88A910D5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3600" dirty="0"/>
              <a:t>Caso:</a:t>
            </a:r>
          </a:p>
          <a:p>
            <a:endParaRPr lang="en-US" sz="3600" dirty="0"/>
          </a:p>
          <a:p>
            <a:pPr marL="228600" indent="0" algn="just"/>
            <a:r>
              <a:rPr lang="en-US" sz="3600" dirty="0"/>
              <a:t>Tengo </a:t>
            </a:r>
            <a:r>
              <a:rPr lang="en-US" sz="3600" dirty="0" err="1"/>
              <a:t>interés</a:t>
            </a:r>
            <a:r>
              <a:rPr lang="en-US" sz="3600" dirty="0"/>
              <a:t> en </a:t>
            </a:r>
            <a:r>
              <a:rPr lang="en-US" sz="3600" dirty="0" err="1"/>
              <a:t>conocer</a:t>
            </a:r>
            <a:r>
              <a:rPr lang="en-US" sz="3600" dirty="0"/>
              <a:t> </a:t>
            </a:r>
            <a:r>
              <a:rPr lang="en-US" sz="3600" dirty="0" err="1"/>
              <a:t>cuáles</a:t>
            </a:r>
            <a:r>
              <a:rPr lang="en-US" sz="3600" dirty="0"/>
              <a:t> son las </a:t>
            </a:r>
            <a:r>
              <a:rPr lang="en-US" sz="3600" dirty="0" err="1"/>
              <a:t>publicaciones</a:t>
            </a:r>
            <a:r>
              <a:rPr lang="en-US" sz="3600" dirty="0"/>
              <a:t> </a:t>
            </a:r>
            <a:r>
              <a:rPr lang="en-US" sz="3600" dirty="0" err="1"/>
              <a:t>científicas</a:t>
            </a:r>
            <a:r>
              <a:rPr lang="en-US" sz="3600" dirty="0"/>
              <a:t> </a:t>
            </a:r>
            <a:r>
              <a:rPr lang="en-US" sz="3600" dirty="0" err="1"/>
              <a:t>relevantantes</a:t>
            </a:r>
            <a:r>
              <a:rPr lang="en-US" sz="3600" dirty="0"/>
              <a:t> en Perú en </a:t>
            </a:r>
            <a:r>
              <a:rPr lang="en-US" sz="3600" dirty="0" err="1"/>
              <a:t>instituciones</a:t>
            </a:r>
            <a:r>
              <a:rPr lang="en-US" sz="3600" dirty="0"/>
              <a:t> </a:t>
            </a:r>
            <a:r>
              <a:rPr lang="en-US" sz="3600" dirty="0" err="1"/>
              <a:t>académicas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4522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4D86FA1-4002-48BC-B604-5D6C8EBCA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607" y="236677"/>
            <a:ext cx="7108262" cy="855663"/>
          </a:xfrm>
        </p:spPr>
        <p:txBody>
          <a:bodyPr/>
          <a:lstStyle/>
          <a:p>
            <a:r>
              <a:rPr lang="en-US"/>
              <a:t>Fuentes de Información de WIZDOM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264BD2-883C-4571-BD67-E376E18CC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41" y="1232414"/>
            <a:ext cx="3045569" cy="12791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564028-DD78-4E28-BD26-DDE26D3393C4}"/>
              </a:ext>
            </a:extLst>
          </p:cNvPr>
          <p:cNvSpPr/>
          <p:nvPr/>
        </p:nvSpPr>
        <p:spPr>
          <a:xfrm>
            <a:off x="1646064" y="1982761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https://orcid.org/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486ECF-F180-4224-9CAE-10FBD8A61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00" t="28273" b="62471"/>
          <a:stretch/>
        </p:blipFill>
        <p:spPr>
          <a:xfrm>
            <a:off x="4764785" y="1244605"/>
            <a:ext cx="6108192" cy="566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74C25-CB53-49CF-804E-EC0B7EACE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785" y="1956307"/>
            <a:ext cx="5903215" cy="393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793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A1A6AC-26BA-4750-90F5-DAFE9E6B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163" y="1466281"/>
            <a:ext cx="2197408" cy="893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88CDC6-BE8F-4840-AE5A-E3A2042445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68" b="30108"/>
          <a:stretch/>
        </p:blipFill>
        <p:spPr>
          <a:xfrm>
            <a:off x="4224240" y="1494763"/>
            <a:ext cx="3234094" cy="824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48D7E5-6D94-4610-AA63-3979D6801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520" y="4438753"/>
            <a:ext cx="1459087" cy="1459087"/>
          </a:xfrm>
          <a:prstGeom prst="rect">
            <a:avLst/>
          </a:prstGeom>
        </p:spPr>
      </p:pic>
      <p:pic>
        <p:nvPicPr>
          <p:cNvPr id="2062" name="Picture 14" descr="Resultado de imagen para Research Councils UK">
            <a:extLst>
              <a:ext uri="{FF2B5EF4-FFF2-40B4-BE49-F238E27FC236}">
                <a16:creationId xmlns:a16="http://schemas.microsoft.com/office/drawing/2014/main" id="{3C18BC5A-D841-4F70-900C-BD5DB3EFD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63" y="2541019"/>
            <a:ext cx="1492134" cy="14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765B75-F722-48F0-9BCB-490AF65A6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5736" y="2612336"/>
            <a:ext cx="3773196" cy="4920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B5B17C-A565-49A8-9074-0CE4E88C8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0195" y="2600866"/>
            <a:ext cx="3031838" cy="30318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2F3554-5261-448D-A950-841D62756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8489" y="1441480"/>
            <a:ext cx="1224469" cy="7562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47D7D89-B7DD-432E-A606-01254B406475}"/>
              </a:ext>
            </a:extLst>
          </p:cNvPr>
          <p:cNvSpPr txBox="1"/>
          <p:nvPr/>
        </p:nvSpPr>
        <p:spPr>
          <a:xfrm>
            <a:off x="5421746" y="6539346"/>
            <a:ext cx="2036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Lista Completa </a:t>
            </a:r>
            <a:r>
              <a:rPr lang="pt-BR">
                <a:solidFill>
                  <a:schemeClr val="bg1"/>
                </a:solidFill>
                <a:hlinkClick r:id="rId10"/>
              </a:rPr>
              <a:t>Aquí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EB0EAB-6C14-4682-872F-441D17F986AC}"/>
              </a:ext>
            </a:extLst>
          </p:cNvPr>
          <p:cNvSpPr/>
          <p:nvPr/>
        </p:nvSpPr>
        <p:spPr>
          <a:xfrm>
            <a:off x="3445164" y="849745"/>
            <a:ext cx="6492240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Resultado de imagen para National Science Foundation">
            <a:extLst>
              <a:ext uri="{FF2B5EF4-FFF2-40B4-BE49-F238E27FC236}">
                <a16:creationId xmlns:a16="http://schemas.microsoft.com/office/drawing/2014/main" id="{E18052FD-BC4D-409E-B98D-4EFECD57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68" y="3400338"/>
            <a:ext cx="3117236" cy="106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3B94AF0-6C88-485A-AE53-C05B9F422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607" y="236677"/>
            <a:ext cx="7108262" cy="855663"/>
          </a:xfrm>
        </p:spPr>
        <p:txBody>
          <a:bodyPr/>
          <a:lstStyle/>
          <a:p>
            <a:r>
              <a:rPr lang="en-US"/>
              <a:t>Fuentes de Información de WIZDOM</a:t>
            </a:r>
          </a:p>
        </p:txBody>
      </p:sp>
    </p:spTree>
    <p:extLst>
      <p:ext uri="{BB962C8B-B14F-4D97-AF65-F5344CB8AC3E}">
        <p14:creationId xmlns:p14="http://schemas.microsoft.com/office/powerpoint/2010/main" val="2613620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05C87E-6D2B-4ECF-8AB1-0C5488938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Clientes</a:t>
            </a:r>
            <a:r>
              <a:rPr lang="en-US" dirty="0"/>
              <a:t> </a:t>
            </a:r>
            <a:r>
              <a:rPr lang="en-US" dirty="0" err="1"/>
              <a:t>actuales</a:t>
            </a:r>
            <a:endParaRPr lang="en-US" dirty="0"/>
          </a:p>
        </p:txBody>
      </p:sp>
      <p:pic>
        <p:nvPicPr>
          <p:cNvPr id="9218" name="Picture 2" descr="https://mreb.cinvestav.mx/portals/mreb/logo%20cinves_1.jpg">
            <a:extLst>
              <a:ext uri="{FF2B5EF4-FFF2-40B4-BE49-F238E27FC236}">
                <a16:creationId xmlns:a16="http://schemas.microsoft.com/office/drawing/2014/main" id="{17E9E433-3113-4D7B-B970-02B5260DC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4" y="1740178"/>
            <a:ext cx="1223838" cy="15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30D7A19-C76A-4722-A5FF-684B4178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09" y="1740178"/>
            <a:ext cx="33813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upload.wikimedia.org/wikipedia/commons/thumb/f/f2/Banco_de_la_Rep%C3%BAblica_de_Colombia_logo.svg/1039px-Banco_de_la_Rep%C3%BAblica_de_Colombia_logo.svg.png">
            <a:extLst>
              <a:ext uri="{FF2B5EF4-FFF2-40B4-BE49-F238E27FC236}">
                <a16:creationId xmlns:a16="http://schemas.microsoft.com/office/drawing/2014/main" id="{A21CE1C4-ABE4-44FF-A88C-A6BA5DB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91" y="1676595"/>
            <a:ext cx="1630305" cy="16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grupolarabida.org/wp-content/uploads/2017/02/dise%C3%B1o-interior-5.jpg">
            <a:extLst>
              <a:ext uri="{FF2B5EF4-FFF2-40B4-BE49-F238E27FC236}">
                <a16:creationId xmlns:a16="http://schemas.microsoft.com/office/drawing/2014/main" id="{6C6364C3-E886-40B7-BCC3-A082D514B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35" y="1824073"/>
            <a:ext cx="2553937" cy="145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38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71A3A9-DD51-4EAD-8951-568C98C36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/>
              <a:t>Conclusiones </a:t>
            </a:r>
            <a:r>
              <a:rPr lang="pt-BR" sz="3600"/>
              <a:t>WIZDOM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2F509-DE22-4095-9E49-4930EAE9324F}"/>
              </a:ext>
            </a:extLst>
          </p:cNvPr>
          <p:cNvSpPr txBox="1"/>
          <p:nvPr/>
        </p:nvSpPr>
        <p:spPr>
          <a:xfrm>
            <a:off x="1985820" y="1459352"/>
            <a:ext cx="79287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</a:rPr>
              <a:t>Información exhaustiva sobre:</a:t>
            </a: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</a:pPr>
            <a:endParaRPr lang="es-ES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bg1"/>
                </a:solidFill>
              </a:rPr>
              <a:t>Gracias al origen de su información, la herramienta se actualiza constantemente, ejecuta algoritmos de inteligencia artificial y de Aprendizaje Automático, analizando 150 Teras de información en Big Data</a:t>
            </a: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ES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bg1"/>
                </a:solidFill>
              </a:rPr>
              <a:t>Su plataforma es intuitiva, visualmente atractiva y permite la descarga ilimitada de reportes</a:t>
            </a: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</a:rPr>
              <a:t>Contribuye al desarrollo de Instituciones en su Vigilancia Estratégica o de Inteligencia Competitiva</a:t>
            </a: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>
              <a:solidFill>
                <a:schemeClr val="bg1"/>
              </a:solidFill>
            </a:endParaRPr>
          </a:p>
          <a:p>
            <a:pPr marL="285750" indent="-285750" algn="just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</a:rPr>
              <a:t>Es una asistente para la orientación y toma de decisiones de </a:t>
            </a:r>
            <a:r>
              <a:rPr lang="es-ES">
                <a:solidFill>
                  <a:schemeClr val="bg1"/>
                </a:solidFill>
              </a:rPr>
              <a:t>Investigadores, Editores, Instituciones Educativas y Centros de Investigación, Industria, Patrocinadores y Gobierno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5F9632-2325-4FA5-A104-ED2F75BF7D33}"/>
              </a:ext>
            </a:extLst>
          </p:cNvPr>
          <p:cNvSpPr/>
          <p:nvPr/>
        </p:nvSpPr>
        <p:spPr>
          <a:xfrm>
            <a:off x="3445164" y="849745"/>
            <a:ext cx="6492240" cy="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4ED422-4427-4C7E-B6B4-40F2D4507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082736"/>
              </p:ext>
            </p:extLst>
          </p:nvPr>
        </p:nvGraphicFramePr>
        <p:xfrm>
          <a:off x="2382981" y="1979818"/>
          <a:ext cx="7342908" cy="1285240"/>
        </p:xfrm>
        <a:graphic>
          <a:graphicData uri="http://schemas.openxmlformats.org/drawingml/2006/table">
            <a:tbl>
              <a:tblPr firstRow="1" bandRow="1">
                <a:tableStyleId>{FE1DE70E-37E2-4A9B-9635-FD4E31CA85B9}</a:tableStyleId>
              </a:tblPr>
              <a:tblGrid>
                <a:gridCol w="2447636">
                  <a:extLst>
                    <a:ext uri="{9D8B030D-6E8A-4147-A177-3AD203B41FA5}">
                      <a16:colId xmlns:a16="http://schemas.microsoft.com/office/drawing/2014/main" val="1645038469"/>
                    </a:ext>
                  </a:extLst>
                </a:gridCol>
                <a:gridCol w="2447636">
                  <a:extLst>
                    <a:ext uri="{9D8B030D-6E8A-4147-A177-3AD203B41FA5}">
                      <a16:colId xmlns:a16="http://schemas.microsoft.com/office/drawing/2014/main" val="2257072362"/>
                    </a:ext>
                  </a:extLst>
                </a:gridCol>
                <a:gridCol w="2447636">
                  <a:extLst>
                    <a:ext uri="{9D8B030D-6E8A-4147-A177-3AD203B41FA5}">
                      <a16:colId xmlns:a16="http://schemas.microsoft.com/office/drawing/2014/main" val="242547126"/>
                    </a:ext>
                  </a:extLst>
                </a:gridCol>
              </a:tblGrid>
              <a:tr h="280786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108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millones</a:t>
                      </a: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publicaciones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700 billones en fondos para investigación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289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millones</a:t>
                      </a: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conceptos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091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700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millones</a:t>
                      </a: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citas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80,000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revistas</a:t>
                      </a: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científicas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150 terabytes de datos en la web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085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70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millones</a:t>
                      </a: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de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investigadores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60,000 </a:t>
                      </a:r>
                      <a:r>
                        <a:rPr lang="en-US" sz="1200" b="0" i="1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instituciones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pt-BR" sz="1200" b="0" i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18 Fuentes de información internacional</a:t>
                      </a:r>
                      <a:endParaRPr lang="en-US" sz="1200" b="0" i="1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293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9496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2176776" y="2060059"/>
            <a:ext cx="5732121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Accelerating knowledge discovery through Artificial Intelligence</a:t>
            </a:r>
            <a:endParaRPr/>
          </a:p>
          <a:p>
            <a:pPr marL="228600" indent="-50800">
              <a:spcBef>
                <a:spcPts val="1000"/>
              </a:spcBef>
              <a:buClr>
                <a:schemeClr val="dk1"/>
              </a:buClr>
              <a:buSzPts val="2800"/>
            </a:pPr>
            <a:endParaRPr sz="2800">
              <a:solidFill>
                <a:schemeClr val="dk1"/>
              </a:solidFill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body" idx="2"/>
          </p:nvPr>
        </p:nvSpPr>
        <p:spPr>
          <a:xfrm>
            <a:off x="2176776" y="3058326"/>
            <a:ext cx="4451658" cy="8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Powered by Big Data Analytics, Machine</a:t>
            </a:r>
            <a:endParaRPr/>
          </a:p>
          <a:p>
            <a:pPr marL="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Learning and Artificial Intelligence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E5BD7-231A-4C2C-B17A-995BC17CEEF0}"/>
              </a:ext>
            </a:extLst>
          </p:cNvPr>
          <p:cNvSpPr txBox="1"/>
          <p:nvPr/>
        </p:nvSpPr>
        <p:spPr>
          <a:xfrm>
            <a:off x="1477814" y="3390769"/>
            <a:ext cx="54494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i="1">
                <a:solidFill>
                  <a:schemeClr val="bg1"/>
                </a:solidFill>
              </a:rPr>
              <a:t>¿Preguntas?</a:t>
            </a:r>
          </a:p>
          <a:p>
            <a:pPr algn="ctr"/>
            <a:endParaRPr lang="pt-BR" b="1" i="1">
              <a:solidFill>
                <a:schemeClr val="bg1"/>
              </a:solidFill>
            </a:endParaRPr>
          </a:p>
          <a:p>
            <a:pPr algn="ctr"/>
            <a:r>
              <a:rPr lang="pt-BR" sz="2000">
                <a:solidFill>
                  <a:schemeClr val="bg1"/>
                </a:solidFill>
              </a:rPr>
              <a:t>jorge.c.perez@taylorandfrancis.com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122" name="Picture 2" descr="Resultado de imagen para Gracias">
            <a:extLst>
              <a:ext uri="{FF2B5EF4-FFF2-40B4-BE49-F238E27FC236}">
                <a16:creationId xmlns:a16="http://schemas.microsoft.com/office/drawing/2014/main" id="{7FA013D4-E906-4250-A3C0-85AF06FA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92" y="573453"/>
            <a:ext cx="4064355" cy="224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71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D6E4EE-2041-4E22-8B52-0FEA90D9D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2D9FA-EB58-46C7-827B-98F378F422E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50926-7777-4E53-A902-7A10C1430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A6B99A-7681-4EF9-AEC5-068C6A5E7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FA267-DE23-40A3-A93E-5051C45AC04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795F4-582D-49C0-BF75-7D738B66D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375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7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547F42-75AB-47D3-ADA3-197DABC98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DA471D-C79D-4F5E-B501-89C901F44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F8F19-6087-4C9D-890A-79A886EFAD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81EBFCD-4C78-4B12-9BC5-2DC7F839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7" y="2099591"/>
            <a:ext cx="1071563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802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1B7953E61EC94EB52C001F6393441A" ma:contentTypeVersion="13" ma:contentTypeDescription="Create a new document." ma:contentTypeScope="" ma:versionID="bac964c368de52ea0925a889a1bd118f">
  <xsd:schema xmlns:xsd="http://www.w3.org/2001/XMLSchema" xmlns:xs="http://www.w3.org/2001/XMLSchema" xmlns:p="http://schemas.microsoft.com/office/2006/metadata/properties" xmlns:ns3="83748544-1dad-4239-ae16-2ab5974cebe1" xmlns:ns4="e7ddfe7e-4b04-447a-9adc-db908e66abac" targetNamespace="http://schemas.microsoft.com/office/2006/metadata/properties" ma:root="true" ma:fieldsID="3c342e5b995176ee8928af4b85b20bdb" ns3:_="" ns4:_="">
    <xsd:import namespace="83748544-1dad-4239-ae16-2ab5974cebe1"/>
    <xsd:import namespace="e7ddfe7e-4b04-447a-9adc-db908e66ab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48544-1dad-4239-ae16-2ab5974ceb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dfe7e-4b04-447a-9adc-db908e66aba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02130C-98DA-4B4E-8996-161947101D5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e7ddfe7e-4b04-447a-9adc-db908e66abac"/>
    <ds:schemaRef ds:uri="http://schemas.microsoft.com/office/infopath/2007/PartnerControls"/>
    <ds:schemaRef ds:uri="83748544-1dad-4239-ae16-2ab5974cebe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5FCAFD9-9DBF-4FC6-9055-6DD71385A9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F593A3-CF47-40EB-9782-64583FCB91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748544-1dad-4239-ae16-2ab5974cebe1"/>
    <ds:schemaRef ds:uri="e7ddfe7e-4b04-447a-9adc-db908e66ab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637</Words>
  <Application>Microsoft Office PowerPoint</Application>
  <PresentationFormat>Widescreen</PresentationFormat>
  <Paragraphs>117</Paragraphs>
  <Slides>64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Rockwell</vt:lpstr>
      <vt:lpstr>Trebuchet MS</vt:lpstr>
      <vt:lpstr>verdana</vt:lpstr>
      <vt:lpstr>Office Theme</vt:lpstr>
      <vt:lpstr>PowerPoint Presentation</vt:lpstr>
      <vt:lpstr>¿Quién es Taylor &amp; Francis?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Hayes, Matthew</dc:creator>
  <cp:lastModifiedBy>Perez Rivera, Jorge David</cp:lastModifiedBy>
  <cp:revision>2</cp:revision>
  <dcterms:modified xsi:type="dcterms:W3CDTF">2020-01-07T14:32:36Z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81c070e-054b-4d1c-ba4c-fc70b099192e_Enabled">
    <vt:lpwstr>True</vt:lpwstr>
  </property>
  <property fmtid="{D5CDD505-2E9C-101B-9397-08002B2CF9AE}" pid="3" name="MSIP_Label_181c070e-054b-4d1c-ba4c-fc70b099192e_SiteId">
    <vt:lpwstr>2567d566-604c-408a-8a60-55d0dc9d9d6b</vt:lpwstr>
  </property>
  <property fmtid="{D5CDD505-2E9C-101B-9397-08002B2CF9AE}" pid="4" name="MSIP_Label_181c070e-054b-4d1c-ba4c-fc70b099192e_Owner">
    <vt:lpwstr>JorgeDavid.PerezRivera@informa.com</vt:lpwstr>
  </property>
  <property fmtid="{D5CDD505-2E9C-101B-9397-08002B2CF9AE}" pid="5" name="MSIP_Label_181c070e-054b-4d1c-ba4c-fc70b099192e_SetDate">
    <vt:lpwstr>2019-05-13T20:35:23.6452272Z</vt:lpwstr>
  </property>
  <property fmtid="{D5CDD505-2E9C-101B-9397-08002B2CF9AE}" pid="6" name="MSIP_Label_181c070e-054b-4d1c-ba4c-fc70b099192e_Name">
    <vt:lpwstr>General</vt:lpwstr>
  </property>
  <property fmtid="{D5CDD505-2E9C-101B-9397-08002B2CF9AE}" pid="7" name="MSIP_Label_181c070e-054b-4d1c-ba4c-fc70b099192e_Application">
    <vt:lpwstr>Microsoft Azure Information Protection</vt:lpwstr>
  </property>
  <property fmtid="{D5CDD505-2E9C-101B-9397-08002B2CF9AE}" pid="8" name="MSIP_Label_181c070e-054b-4d1c-ba4c-fc70b099192e_Extended_MSFT_Method">
    <vt:lpwstr>Automatic</vt:lpwstr>
  </property>
  <property fmtid="{D5CDD505-2E9C-101B-9397-08002B2CF9AE}" pid="9" name="MSIP_Label_2bbab825-a111-45e4-86a1-18cee0005896_Enabled">
    <vt:lpwstr>True</vt:lpwstr>
  </property>
  <property fmtid="{D5CDD505-2E9C-101B-9397-08002B2CF9AE}" pid="10" name="MSIP_Label_2bbab825-a111-45e4-86a1-18cee0005896_SiteId">
    <vt:lpwstr>2567d566-604c-408a-8a60-55d0dc9d9d6b</vt:lpwstr>
  </property>
  <property fmtid="{D5CDD505-2E9C-101B-9397-08002B2CF9AE}" pid="11" name="MSIP_Label_2bbab825-a111-45e4-86a1-18cee0005896_Owner">
    <vt:lpwstr>JorgeDavid.PerezRivera@informa.com</vt:lpwstr>
  </property>
  <property fmtid="{D5CDD505-2E9C-101B-9397-08002B2CF9AE}" pid="12" name="MSIP_Label_2bbab825-a111-45e4-86a1-18cee0005896_SetDate">
    <vt:lpwstr>2019-05-13T20:35:23.6452272Z</vt:lpwstr>
  </property>
  <property fmtid="{D5CDD505-2E9C-101B-9397-08002B2CF9AE}" pid="13" name="MSIP_Label_2bbab825-a111-45e4-86a1-18cee0005896_Name">
    <vt:lpwstr>Un-restricted</vt:lpwstr>
  </property>
  <property fmtid="{D5CDD505-2E9C-101B-9397-08002B2CF9AE}" pid="14" name="MSIP_Label_2bbab825-a111-45e4-86a1-18cee0005896_Application">
    <vt:lpwstr>Microsoft Azure Information Protection</vt:lpwstr>
  </property>
  <property fmtid="{D5CDD505-2E9C-101B-9397-08002B2CF9AE}" pid="15" name="MSIP_Label_2bbab825-a111-45e4-86a1-18cee0005896_Parent">
    <vt:lpwstr>181c070e-054b-4d1c-ba4c-fc70b099192e</vt:lpwstr>
  </property>
  <property fmtid="{D5CDD505-2E9C-101B-9397-08002B2CF9AE}" pid="16" name="MSIP_Label_2bbab825-a111-45e4-86a1-18cee0005896_Extended_MSFT_Method">
    <vt:lpwstr>Automatic</vt:lpwstr>
  </property>
  <property fmtid="{D5CDD505-2E9C-101B-9397-08002B2CF9AE}" pid="17" name="Sensitivity">
    <vt:lpwstr>General Un-restricted</vt:lpwstr>
  </property>
  <property fmtid="{D5CDD505-2E9C-101B-9397-08002B2CF9AE}" pid="18" name="ContentTypeId">
    <vt:lpwstr>0x010100E81B7953E61EC94EB52C001F6393441A</vt:lpwstr>
  </property>
</Properties>
</file>